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58" r:id="rId4"/>
    <p:sldId id="281" r:id="rId5"/>
    <p:sldId id="273" r:id="rId6"/>
    <p:sldId id="264" r:id="rId7"/>
    <p:sldId id="271" r:id="rId8"/>
    <p:sldId id="267" r:id="rId9"/>
    <p:sldId id="268" r:id="rId10"/>
    <p:sldId id="269" r:id="rId11"/>
    <p:sldId id="285" r:id="rId12"/>
    <p:sldId id="278" r:id="rId13"/>
    <p:sldId id="287" r:id="rId14"/>
    <p:sldId id="288" r:id="rId15"/>
    <p:sldId id="276" r:id="rId16"/>
    <p:sldId id="282" r:id="rId17"/>
    <p:sldId id="283" r:id="rId18"/>
    <p:sldId id="277" r:id="rId19"/>
    <p:sldId id="28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LAR VERDEJO PARIS" initials="PVP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D3D6"/>
    <a:srgbClr val="E4E1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29" d="100"/>
          <a:sy n="29" d="100"/>
        </p:scale>
        <p:origin x="-1080" y="-96"/>
      </p:cViewPr>
      <p:guideLst>
        <p:guide orient="horz" pos="2160"/>
        <p:guide pos="46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4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commentAuthors" Target="commentAuthors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3-22T21:53:34.280" idx="1">
    <p:pos x="10" y="10"/>
    <p:text/>
    <p:extLst>
      <p:ext uri="{C676402C-5697-4E1C-873F-D02D1690AC5C}">
        <p15:threadingInfo xmlns:p15="http://schemas.microsoft.com/office/powerpoint/2012/main" timeZoneBias="3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F3B653-484E-4E02-A937-CA7B9C69E874}" type="doc">
      <dgm:prSet loTypeId="urn:microsoft.com/office/officeart/2005/8/layout/venn1" loCatId="relationship" qsTypeId="urn:microsoft.com/office/officeart/2005/8/quickstyle/simple1" qsCatId="simple" csTypeId="urn:microsoft.com/office/officeart/2005/8/colors/accent6_2" csCatId="accent6" phldr="1"/>
      <dgm:spPr/>
    </dgm:pt>
    <dgm:pt modelId="{1386C85E-C405-4A36-9BF2-BB3E33475301}">
      <dgm:prSet phldrT="[Texto]"/>
      <dgm:spPr/>
      <dgm:t>
        <a:bodyPr/>
        <a:lstStyle/>
        <a:p>
          <a:r>
            <a:rPr lang="es-ES" dirty="0"/>
            <a:t>V2</a:t>
          </a:r>
        </a:p>
      </dgm:t>
    </dgm:pt>
    <dgm:pt modelId="{EECC125B-1F5E-40CB-8AF6-60870BEF0CBF}" type="parTrans" cxnId="{37F2F8FF-24E4-43CE-A532-D9C8AA62F8CD}">
      <dgm:prSet/>
      <dgm:spPr/>
      <dgm:t>
        <a:bodyPr/>
        <a:lstStyle/>
        <a:p>
          <a:endParaRPr lang="es-ES"/>
        </a:p>
      </dgm:t>
    </dgm:pt>
    <dgm:pt modelId="{2B5243E8-7641-4C87-976B-44901CEC1E28}" type="sibTrans" cxnId="{37F2F8FF-24E4-43CE-A532-D9C8AA62F8CD}">
      <dgm:prSet/>
      <dgm:spPr/>
      <dgm:t>
        <a:bodyPr/>
        <a:lstStyle/>
        <a:p>
          <a:endParaRPr lang="es-ES"/>
        </a:p>
      </dgm:t>
    </dgm:pt>
    <dgm:pt modelId="{6D04166E-43D7-4F03-8877-65E5D4A81AC6}">
      <dgm:prSet phldrT="[Texto]"/>
      <dgm:spPr/>
      <dgm:t>
        <a:bodyPr/>
        <a:lstStyle/>
        <a:p>
          <a:r>
            <a:rPr lang="es-ES" dirty="0"/>
            <a:t>V1</a:t>
          </a:r>
        </a:p>
      </dgm:t>
    </dgm:pt>
    <dgm:pt modelId="{4F09EA02-D93A-4247-AA40-80C0DDCDA49D}" type="parTrans" cxnId="{3F534A68-AD07-424E-B97A-604ABF51071F}">
      <dgm:prSet/>
      <dgm:spPr/>
      <dgm:t>
        <a:bodyPr/>
        <a:lstStyle/>
        <a:p>
          <a:endParaRPr lang="es-ES"/>
        </a:p>
      </dgm:t>
    </dgm:pt>
    <dgm:pt modelId="{B7ED747A-3DD1-4648-A9F7-5B4A01E9BC82}" type="sibTrans" cxnId="{3F534A68-AD07-424E-B97A-604ABF51071F}">
      <dgm:prSet/>
      <dgm:spPr/>
      <dgm:t>
        <a:bodyPr/>
        <a:lstStyle/>
        <a:p>
          <a:endParaRPr lang="es-ES"/>
        </a:p>
      </dgm:t>
    </dgm:pt>
    <dgm:pt modelId="{63E86A68-F29B-410C-A7D8-00AD3F5B8DF2}">
      <dgm:prSet phldrT="[Texto]"/>
      <dgm:spPr/>
      <dgm:t>
        <a:bodyPr/>
        <a:lstStyle/>
        <a:p>
          <a:r>
            <a:rPr lang="es-ES" dirty="0"/>
            <a:t>V3</a:t>
          </a:r>
        </a:p>
      </dgm:t>
    </dgm:pt>
    <dgm:pt modelId="{73A816A3-1A33-4E05-95BB-61487A35D5AF}" type="parTrans" cxnId="{CF99B70A-0FA8-46F0-8758-F427F5EBC252}">
      <dgm:prSet/>
      <dgm:spPr/>
      <dgm:t>
        <a:bodyPr/>
        <a:lstStyle/>
        <a:p>
          <a:endParaRPr lang="es-ES"/>
        </a:p>
      </dgm:t>
    </dgm:pt>
    <dgm:pt modelId="{01AE351C-0C53-4586-BF94-1B9E80DE865B}" type="sibTrans" cxnId="{CF99B70A-0FA8-46F0-8758-F427F5EBC252}">
      <dgm:prSet/>
      <dgm:spPr/>
      <dgm:t>
        <a:bodyPr/>
        <a:lstStyle/>
        <a:p>
          <a:endParaRPr lang="es-ES"/>
        </a:p>
      </dgm:t>
    </dgm:pt>
    <dgm:pt modelId="{2A63A9A3-A3AB-44A2-812F-9374A450F558}" type="pres">
      <dgm:prSet presAssocID="{0CF3B653-484E-4E02-A937-CA7B9C69E874}" presName="compositeShape" presStyleCnt="0">
        <dgm:presLayoutVars>
          <dgm:chMax val="7"/>
          <dgm:dir/>
          <dgm:resizeHandles val="exact"/>
        </dgm:presLayoutVars>
      </dgm:prSet>
      <dgm:spPr/>
    </dgm:pt>
    <dgm:pt modelId="{6A507EDC-F43A-4948-91D2-DBF327FF8641}" type="pres">
      <dgm:prSet presAssocID="{1386C85E-C405-4A36-9BF2-BB3E33475301}" presName="circ1" presStyleLbl="vennNode1" presStyleIdx="0" presStyleCnt="3" custLinFactNeighborY="-1278"/>
      <dgm:spPr/>
      <dgm:t>
        <a:bodyPr/>
        <a:lstStyle/>
        <a:p>
          <a:endParaRPr lang="es-ES"/>
        </a:p>
      </dgm:t>
    </dgm:pt>
    <dgm:pt modelId="{30082408-A899-4C80-8D33-73E182890D67}" type="pres">
      <dgm:prSet presAssocID="{1386C85E-C405-4A36-9BF2-BB3E3347530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EDFD00D-4079-4B3F-89C9-9F2C227EE7A6}" type="pres">
      <dgm:prSet presAssocID="{6D04166E-43D7-4F03-8877-65E5D4A81AC6}" presName="circ2" presStyleLbl="vennNode1" presStyleIdx="1" presStyleCnt="3"/>
      <dgm:spPr/>
      <dgm:t>
        <a:bodyPr/>
        <a:lstStyle/>
        <a:p>
          <a:endParaRPr lang="es-ES"/>
        </a:p>
      </dgm:t>
    </dgm:pt>
    <dgm:pt modelId="{E2FF5C76-A2D7-4645-AA58-C11FE87CDE3D}" type="pres">
      <dgm:prSet presAssocID="{6D04166E-43D7-4F03-8877-65E5D4A81AC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B302BAE-B2FA-440E-8A8F-5C17C7141070}" type="pres">
      <dgm:prSet presAssocID="{63E86A68-F29B-410C-A7D8-00AD3F5B8DF2}" presName="circ3" presStyleLbl="vennNode1" presStyleIdx="2" presStyleCnt="3"/>
      <dgm:spPr/>
      <dgm:t>
        <a:bodyPr/>
        <a:lstStyle/>
        <a:p>
          <a:endParaRPr lang="es-ES"/>
        </a:p>
      </dgm:t>
    </dgm:pt>
    <dgm:pt modelId="{9196F25D-0FDE-4F79-963F-1B07060CAAD3}" type="pres">
      <dgm:prSet presAssocID="{63E86A68-F29B-410C-A7D8-00AD3F5B8DF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D96B906-466E-4E5D-9065-5A300F16D7E9}" type="presOf" srcId="{1386C85E-C405-4A36-9BF2-BB3E33475301}" destId="{6A507EDC-F43A-4948-91D2-DBF327FF8641}" srcOrd="0" destOrd="0" presId="urn:microsoft.com/office/officeart/2005/8/layout/venn1"/>
    <dgm:cxn modelId="{CF99B70A-0FA8-46F0-8758-F427F5EBC252}" srcId="{0CF3B653-484E-4E02-A937-CA7B9C69E874}" destId="{63E86A68-F29B-410C-A7D8-00AD3F5B8DF2}" srcOrd="2" destOrd="0" parTransId="{73A816A3-1A33-4E05-95BB-61487A35D5AF}" sibTransId="{01AE351C-0C53-4586-BF94-1B9E80DE865B}"/>
    <dgm:cxn modelId="{9360417F-B766-45D0-82DA-AD2246A9707C}" type="presOf" srcId="{6D04166E-43D7-4F03-8877-65E5D4A81AC6}" destId="{7EDFD00D-4079-4B3F-89C9-9F2C227EE7A6}" srcOrd="0" destOrd="0" presId="urn:microsoft.com/office/officeart/2005/8/layout/venn1"/>
    <dgm:cxn modelId="{A392706B-566B-42AC-9764-A09C9E51D689}" type="presOf" srcId="{6D04166E-43D7-4F03-8877-65E5D4A81AC6}" destId="{E2FF5C76-A2D7-4645-AA58-C11FE87CDE3D}" srcOrd="1" destOrd="0" presId="urn:microsoft.com/office/officeart/2005/8/layout/venn1"/>
    <dgm:cxn modelId="{A4CB535A-03E7-4C21-87F7-1FBF865D186E}" type="presOf" srcId="{63E86A68-F29B-410C-A7D8-00AD3F5B8DF2}" destId="{9196F25D-0FDE-4F79-963F-1B07060CAAD3}" srcOrd="1" destOrd="0" presId="urn:microsoft.com/office/officeart/2005/8/layout/venn1"/>
    <dgm:cxn modelId="{37F2F8FF-24E4-43CE-A532-D9C8AA62F8CD}" srcId="{0CF3B653-484E-4E02-A937-CA7B9C69E874}" destId="{1386C85E-C405-4A36-9BF2-BB3E33475301}" srcOrd="0" destOrd="0" parTransId="{EECC125B-1F5E-40CB-8AF6-60870BEF0CBF}" sibTransId="{2B5243E8-7641-4C87-976B-44901CEC1E28}"/>
    <dgm:cxn modelId="{F54D00DB-5B56-4BA8-A7FA-DD88BF59615D}" type="presOf" srcId="{63E86A68-F29B-410C-A7D8-00AD3F5B8DF2}" destId="{BB302BAE-B2FA-440E-8A8F-5C17C7141070}" srcOrd="0" destOrd="0" presId="urn:microsoft.com/office/officeart/2005/8/layout/venn1"/>
    <dgm:cxn modelId="{F962C93A-373C-4043-9BB1-9B980065066E}" type="presOf" srcId="{0CF3B653-484E-4E02-A937-CA7B9C69E874}" destId="{2A63A9A3-A3AB-44A2-812F-9374A450F558}" srcOrd="0" destOrd="0" presId="urn:microsoft.com/office/officeart/2005/8/layout/venn1"/>
    <dgm:cxn modelId="{A66F4BFD-EEC9-4046-B87D-C8090BB7884C}" type="presOf" srcId="{1386C85E-C405-4A36-9BF2-BB3E33475301}" destId="{30082408-A899-4C80-8D33-73E182890D67}" srcOrd="1" destOrd="0" presId="urn:microsoft.com/office/officeart/2005/8/layout/venn1"/>
    <dgm:cxn modelId="{3F534A68-AD07-424E-B97A-604ABF51071F}" srcId="{0CF3B653-484E-4E02-A937-CA7B9C69E874}" destId="{6D04166E-43D7-4F03-8877-65E5D4A81AC6}" srcOrd="1" destOrd="0" parTransId="{4F09EA02-D93A-4247-AA40-80C0DDCDA49D}" sibTransId="{B7ED747A-3DD1-4648-A9F7-5B4A01E9BC82}"/>
    <dgm:cxn modelId="{481A1FA1-439D-42B5-BA93-A44B64B2A791}" type="presParOf" srcId="{2A63A9A3-A3AB-44A2-812F-9374A450F558}" destId="{6A507EDC-F43A-4948-91D2-DBF327FF8641}" srcOrd="0" destOrd="0" presId="urn:microsoft.com/office/officeart/2005/8/layout/venn1"/>
    <dgm:cxn modelId="{A697A874-BCBF-4854-93CC-F31EC30A6650}" type="presParOf" srcId="{2A63A9A3-A3AB-44A2-812F-9374A450F558}" destId="{30082408-A899-4C80-8D33-73E182890D67}" srcOrd="1" destOrd="0" presId="urn:microsoft.com/office/officeart/2005/8/layout/venn1"/>
    <dgm:cxn modelId="{00C819BB-DE4A-4348-AA61-71822BDE8A74}" type="presParOf" srcId="{2A63A9A3-A3AB-44A2-812F-9374A450F558}" destId="{7EDFD00D-4079-4B3F-89C9-9F2C227EE7A6}" srcOrd="2" destOrd="0" presId="urn:microsoft.com/office/officeart/2005/8/layout/venn1"/>
    <dgm:cxn modelId="{1F78305A-75DD-455D-A007-82EC412F46BC}" type="presParOf" srcId="{2A63A9A3-A3AB-44A2-812F-9374A450F558}" destId="{E2FF5C76-A2D7-4645-AA58-C11FE87CDE3D}" srcOrd="3" destOrd="0" presId="urn:microsoft.com/office/officeart/2005/8/layout/venn1"/>
    <dgm:cxn modelId="{E5604765-3BF4-453A-A51F-9ABC4F8A4217}" type="presParOf" srcId="{2A63A9A3-A3AB-44A2-812F-9374A450F558}" destId="{BB302BAE-B2FA-440E-8A8F-5C17C7141070}" srcOrd="4" destOrd="0" presId="urn:microsoft.com/office/officeart/2005/8/layout/venn1"/>
    <dgm:cxn modelId="{40F9758C-51BA-4E28-93F7-A4CD1196E3D7}" type="presParOf" srcId="{2A63A9A3-A3AB-44A2-812F-9374A450F558}" destId="{9196F25D-0FDE-4F79-963F-1B07060CAAD3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F3B653-484E-4E02-A937-CA7B9C69E874}" type="doc">
      <dgm:prSet loTypeId="urn:microsoft.com/office/officeart/2005/8/layout/venn1" loCatId="relationship" qsTypeId="urn:microsoft.com/office/officeart/2005/8/quickstyle/simple1" qsCatId="simple" csTypeId="urn:microsoft.com/office/officeart/2005/8/colors/accent5_2" csCatId="accent5" phldr="1"/>
      <dgm:spPr/>
    </dgm:pt>
    <dgm:pt modelId="{1386C85E-C405-4A36-9BF2-BB3E33475301}">
      <dgm:prSet phldrT="[Texto]"/>
      <dgm:spPr/>
      <dgm:t>
        <a:bodyPr/>
        <a:lstStyle/>
        <a:p>
          <a:r>
            <a:rPr lang="es-ES" dirty="0"/>
            <a:t>V2</a:t>
          </a:r>
        </a:p>
      </dgm:t>
    </dgm:pt>
    <dgm:pt modelId="{EECC125B-1F5E-40CB-8AF6-60870BEF0CBF}" type="parTrans" cxnId="{37F2F8FF-24E4-43CE-A532-D9C8AA62F8CD}">
      <dgm:prSet/>
      <dgm:spPr/>
      <dgm:t>
        <a:bodyPr/>
        <a:lstStyle/>
        <a:p>
          <a:endParaRPr lang="es-ES"/>
        </a:p>
      </dgm:t>
    </dgm:pt>
    <dgm:pt modelId="{2B5243E8-7641-4C87-976B-44901CEC1E28}" type="sibTrans" cxnId="{37F2F8FF-24E4-43CE-A532-D9C8AA62F8CD}">
      <dgm:prSet/>
      <dgm:spPr/>
      <dgm:t>
        <a:bodyPr/>
        <a:lstStyle/>
        <a:p>
          <a:endParaRPr lang="es-ES"/>
        </a:p>
      </dgm:t>
    </dgm:pt>
    <dgm:pt modelId="{6D04166E-43D7-4F03-8877-65E5D4A81AC6}">
      <dgm:prSet phldrT="[Texto]"/>
      <dgm:spPr/>
      <dgm:t>
        <a:bodyPr/>
        <a:lstStyle/>
        <a:p>
          <a:r>
            <a:rPr lang="es-ES" dirty="0"/>
            <a:t>V1</a:t>
          </a:r>
        </a:p>
      </dgm:t>
    </dgm:pt>
    <dgm:pt modelId="{4F09EA02-D93A-4247-AA40-80C0DDCDA49D}" type="parTrans" cxnId="{3F534A68-AD07-424E-B97A-604ABF51071F}">
      <dgm:prSet/>
      <dgm:spPr/>
      <dgm:t>
        <a:bodyPr/>
        <a:lstStyle/>
        <a:p>
          <a:endParaRPr lang="es-ES"/>
        </a:p>
      </dgm:t>
    </dgm:pt>
    <dgm:pt modelId="{B7ED747A-3DD1-4648-A9F7-5B4A01E9BC82}" type="sibTrans" cxnId="{3F534A68-AD07-424E-B97A-604ABF51071F}">
      <dgm:prSet/>
      <dgm:spPr/>
      <dgm:t>
        <a:bodyPr/>
        <a:lstStyle/>
        <a:p>
          <a:endParaRPr lang="es-ES"/>
        </a:p>
      </dgm:t>
    </dgm:pt>
    <dgm:pt modelId="{63E86A68-F29B-410C-A7D8-00AD3F5B8DF2}">
      <dgm:prSet phldrT="[Texto]"/>
      <dgm:spPr/>
      <dgm:t>
        <a:bodyPr/>
        <a:lstStyle/>
        <a:p>
          <a:r>
            <a:rPr lang="es-ES" dirty="0"/>
            <a:t>V3</a:t>
          </a:r>
        </a:p>
      </dgm:t>
    </dgm:pt>
    <dgm:pt modelId="{73A816A3-1A33-4E05-95BB-61487A35D5AF}" type="parTrans" cxnId="{CF99B70A-0FA8-46F0-8758-F427F5EBC252}">
      <dgm:prSet/>
      <dgm:spPr/>
      <dgm:t>
        <a:bodyPr/>
        <a:lstStyle/>
        <a:p>
          <a:endParaRPr lang="es-ES"/>
        </a:p>
      </dgm:t>
    </dgm:pt>
    <dgm:pt modelId="{01AE351C-0C53-4586-BF94-1B9E80DE865B}" type="sibTrans" cxnId="{CF99B70A-0FA8-46F0-8758-F427F5EBC252}">
      <dgm:prSet/>
      <dgm:spPr/>
      <dgm:t>
        <a:bodyPr/>
        <a:lstStyle/>
        <a:p>
          <a:endParaRPr lang="es-ES"/>
        </a:p>
      </dgm:t>
    </dgm:pt>
    <dgm:pt modelId="{2A63A9A3-A3AB-44A2-812F-9374A450F558}" type="pres">
      <dgm:prSet presAssocID="{0CF3B653-484E-4E02-A937-CA7B9C69E874}" presName="compositeShape" presStyleCnt="0">
        <dgm:presLayoutVars>
          <dgm:chMax val="7"/>
          <dgm:dir/>
          <dgm:resizeHandles val="exact"/>
        </dgm:presLayoutVars>
      </dgm:prSet>
      <dgm:spPr/>
    </dgm:pt>
    <dgm:pt modelId="{6A507EDC-F43A-4948-91D2-DBF327FF8641}" type="pres">
      <dgm:prSet presAssocID="{1386C85E-C405-4A36-9BF2-BB3E33475301}" presName="circ1" presStyleLbl="vennNode1" presStyleIdx="0" presStyleCnt="3"/>
      <dgm:spPr/>
      <dgm:t>
        <a:bodyPr/>
        <a:lstStyle/>
        <a:p>
          <a:endParaRPr lang="es-ES"/>
        </a:p>
      </dgm:t>
    </dgm:pt>
    <dgm:pt modelId="{30082408-A899-4C80-8D33-73E182890D67}" type="pres">
      <dgm:prSet presAssocID="{1386C85E-C405-4A36-9BF2-BB3E3347530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EDFD00D-4079-4B3F-89C9-9F2C227EE7A6}" type="pres">
      <dgm:prSet presAssocID="{6D04166E-43D7-4F03-8877-65E5D4A81AC6}" presName="circ2" presStyleLbl="vennNode1" presStyleIdx="1" presStyleCnt="3"/>
      <dgm:spPr/>
      <dgm:t>
        <a:bodyPr/>
        <a:lstStyle/>
        <a:p>
          <a:endParaRPr lang="es-ES"/>
        </a:p>
      </dgm:t>
    </dgm:pt>
    <dgm:pt modelId="{E2FF5C76-A2D7-4645-AA58-C11FE87CDE3D}" type="pres">
      <dgm:prSet presAssocID="{6D04166E-43D7-4F03-8877-65E5D4A81AC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B302BAE-B2FA-440E-8A8F-5C17C7141070}" type="pres">
      <dgm:prSet presAssocID="{63E86A68-F29B-410C-A7D8-00AD3F5B8DF2}" presName="circ3" presStyleLbl="vennNode1" presStyleIdx="2" presStyleCnt="3"/>
      <dgm:spPr/>
      <dgm:t>
        <a:bodyPr/>
        <a:lstStyle/>
        <a:p>
          <a:endParaRPr lang="es-ES"/>
        </a:p>
      </dgm:t>
    </dgm:pt>
    <dgm:pt modelId="{9196F25D-0FDE-4F79-963F-1B07060CAAD3}" type="pres">
      <dgm:prSet presAssocID="{63E86A68-F29B-410C-A7D8-00AD3F5B8DF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D96B906-466E-4E5D-9065-5A300F16D7E9}" type="presOf" srcId="{1386C85E-C405-4A36-9BF2-BB3E33475301}" destId="{6A507EDC-F43A-4948-91D2-DBF327FF8641}" srcOrd="0" destOrd="0" presId="urn:microsoft.com/office/officeart/2005/8/layout/venn1"/>
    <dgm:cxn modelId="{CF99B70A-0FA8-46F0-8758-F427F5EBC252}" srcId="{0CF3B653-484E-4E02-A937-CA7B9C69E874}" destId="{63E86A68-F29B-410C-A7D8-00AD3F5B8DF2}" srcOrd="2" destOrd="0" parTransId="{73A816A3-1A33-4E05-95BB-61487A35D5AF}" sibTransId="{01AE351C-0C53-4586-BF94-1B9E80DE865B}"/>
    <dgm:cxn modelId="{9360417F-B766-45D0-82DA-AD2246A9707C}" type="presOf" srcId="{6D04166E-43D7-4F03-8877-65E5D4A81AC6}" destId="{7EDFD00D-4079-4B3F-89C9-9F2C227EE7A6}" srcOrd="0" destOrd="0" presId="urn:microsoft.com/office/officeart/2005/8/layout/venn1"/>
    <dgm:cxn modelId="{A392706B-566B-42AC-9764-A09C9E51D689}" type="presOf" srcId="{6D04166E-43D7-4F03-8877-65E5D4A81AC6}" destId="{E2FF5C76-A2D7-4645-AA58-C11FE87CDE3D}" srcOrd="1" destOrd="0" presId="urn:microsoft.com/office/officeart/2005/8/layout/venn1"/>
    <dgm:cxn modelId="{A4CB535A-03E7-4C21-87F7-1FBF865D186E}" type="presOf" srcId="{63E86A68-F29B-410C-A7D8-00AD3F5B8DF2}" destId="{9196F25D-0FDE-4F79-963F-1B07060CAAD3}" srcOrd="1" destOrd="0" presId="urn:microsoft.com/office/officeart/2005/8/layout/venn1"/>
    <dgm:cxn modelId="{37F2F8FF-24E4-43CE-A532-D9C8AA62F8CD}" srcId="{0CF3B653-484E-4E02-A937-CA7B9C69E874}" destId="{1386C85E-C405-4A36-9BF2-BB3E33475301}" srcOrd="0" destOrd="0" parTransId="{EECC125B-1F5E-40CB-8AF6-60870BEF0CBF}" sibTransId="{2B5243E8-7641-4C87-976B-44901CEC1E28}"/>
    <dgm:cxn modelId="{F54D00DB-5B56-4BA8-A7FA-DD88BF59615D}" type="presOf" srcId="{63E86A68-F29B-410C-A7D8-00AD3F5B8DF2}" destId="{BB302BAE-B2FA-440E-8A8F-5C17C7141070}" srcOrd="0" destOrd="0" presId="urn:microsoft.com/office/officeart/2005/8/layout/venn1"/>
    <dgm:cxn modelId="{F962C93A-373C-4043-9BB1-9B980065066E}" type="presOf" srcId="{0CF3B653-484E-4E02-A937-CA7B9C69E874}" destId="{2A63A9A3-A3AB-44A2-812F-9374A450F558}" srcOrd="0" destOrd="0" presId="urn:microsoft.com/office/officeart/2005/8/layout/venn1"/>
    <dgm:cxn modelId="{A66F4BFD-EEC9-4046-B87D-C8090BB7884C}" type="presOf" srcId="{1386C85E-C405-4A36-9BF2-BB3E33475301}" destId="{30082408-A899-4C80-8D33-73E182890D67}" srcOrd="1" destOrd="0" presId="urn:microsoft.com/office/officeart/2005/8/layout/venn1"/>
    <dgm:cxn modelId="{3F534A68-AD07-424E-B97A-604ABF51071F}" srcId="{0CF3B653-484E-4E02-A937-CA7B9C69E874}" destId="{6D04166E-43D7-4F03-8877-65E5D4A81AC6}" srcOrd="1" destOrd="0" parTransId="{4F09EA02-D93A-4247-AA40-80C0DDCDA49D}" sibTransId="{B7ED747A-3DD1-4648-A9F7-5B4A01E9BC82}"/>
    <dgm:cxn modelId="{481A1FA1-439D-42B5-BA93-A44B64B2A791}" type="presParOf" srcId="{2A63A9A3-A3AB-44A2-812F-9374A450F558}" destId="{6A507EDC-F43A-4948-91D2-DBF327FF8641}" srcOrd="0" destOrd="0" presId="urn:microsoft.com/office/officeart/2005/8/layout/venn1"/>
    <dgm:cxn modelId="{A697A874-BCBF-4854-93CC-F31EC30A6650}" type="presParOf" srcId="{2A63A9A3-A3AB-44A2-812F-9374A450F558}" destId="{30082408-A899-4C80-8D33-73E182890D67}" srcOrd="1" destOrd="0" presId="urn:microsoft.com/office/officeart/2005/8/layout/venn1"/>
    <dgm:cxn modelId="{00C819BB-DE4A-4348-AA61-71822BDE8A74}" type="presParOf" srcId="{2A63A9A3-A3AB-44A2-812F-9374A450F558}" destId="{7EDFD00D-4079-4B3F-89C9-9F2C227EE7A6}" srcOrd="2" destOrd="0" presId="urn:microsoft.com/office/officeart/2005/8/layout/venn1"/>
    <dgm:cxn modelId="{1F78305A-75DD-455D-A007-82EC412F46BC}" type="presParOf" srcId="{2A63A9A3-A3AB-44A2-812F-9374A450F558}" destId="{E2FF5C76-A2D7-4645-AA58-C11FE87CDE3D}" srcOrd="3" destOrd="0" presId="urn:microsoft.com/office/officeart/2005/8/layout/venn1"/>
    <dgm:cxn modelId="{E5604765-3BF4-453A-A51F-9ABC4F8A4217}" type="presParOf" srcId="{2A63A9A3-A3AB-44A2-812F-9374A450F558}" destId="{BB302BAE-B2FA-440E-8A8F-5C17C7141070}" srcOrd="4" destOrd="0" presId="urn:microsoft.com/office/officeart/2005/8/layout/venn1"/>
    <dgm:cxn modelId="{40F9758C-51BA-4E28-93F7-A4CD1196E3D7}" type="presParOf" srcId="{2A63A9A3-A3AB-44A2-812F-9374A450F558}" destId="{9196F25D-0FDE-4F79-963F-1B07060CAAD3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F3B653-484E-4E02-A937-CA7B9C69E874}" type="doc">
      <dgm:prSet loTypeId="urn:microsoft.com/office/officeart/2005/8/layout/venn1" loCatId="relationship" qsTypeId="urn:microsoft.com/office/officeart/2005/8/quickstyle/simple1" qsCatId="simple" csTypeId="urn:microsoft.com/office/officeart/2005/8/colors/accent4_2" csCatId="accent4" phldr="1"/>
      <dgm:spPr/>
    </dgm:pt>
    <dgm:pt modelId="{1386C85E-C405-4A36-9BF2-BB3E33475301}">
      <dgm:prSet phldrT="[Texto]"/>
      <dgm:spPr/>
      <dgm:t>
        <a:bodyPr/>
        <a:lstStyle/>
        <a:p>
          <a:r>
            <a:rPr lang="es-ES" dirty="0"/>
            <a:t>V2</a:t>
          </a:r>
        </a:p>
      </dgm:t>
    </dgm:pt>
    <dgm:pt modelId="{EECC125B-1F5E-40CB-8AF6-60870BEF0CBF}" type="parTrans" cxnId="{37F2F8FF-24E4-43CE-A532-D9C8AA62F8CD}">
      <dgm:prSet/>
      <dgm:spPr/>
      <dgm:t>
        <a:bodyPr/>
        <a:lstStyle/>
        <a:p>
          <a:endParaRPr lang="es-ES"/>
        </a:p>
      </dgm:t>
    </dgm:pt>
    <dgm:pt modelId="{2B5243E8-7641-4C87-976B-44901CEC1E28}" type="sibTrans" cxnId="{37F2F8FF-24E4-43CE-A532-D9C8AA62F8CD}">
      <dgm:prSet/>
      <dgm:spPr/>
      <dgm:t>
        <a:bodyPr/>
        <a:lstStyle/>
        <a:p>
          <a:endParaRPr lang="es-ES"/>
        </a:p>
      </dgm:t>
    </dgm:pt>
    <dgm:pt modelId="{6D04166E-43D7-4F03-8877-65E5D4A81AC6}">
      <dgm:prSet phldrT="[Texto]"/>
      <dgm:spPr/>
      <dgm:t>
        <a:bodyPr/>
        <a:lstStyle/>
        <a:p>
          <a:r>
            <a:rPr lang="es-ES" dirty="0"/>
            <a:t>V1</a:t>
          </a:r>
        </a:p>
      </dgm:t>
    </dgm:pt>
    <dgm:pt modelId="{4F09EA02-D93A-4247-AA40-80C0DDCDA49D}" type="parTrans" cxnId="{3F534A68-AD07-424E-B97A-604ABF51071F}">
      <dgm:prSet/>
      <dgm:spPr/>
      <dgm:t>
        <a:bodyPr/>
        <a:lstStyle/>
        <a:p>
          <a:endParaRPr lang="es-ES"/>
        </a:p>
      </dgm:t>
    </dgm:pt>
    <dgm:pt modelId="{B7ED747A-3DD1-4648-A9F7-5B4A01E9BC82}" type="sibTrans" cxnId="{3F534A68-AD07-424E-B97A-604ABF51071F}">
      <dgm:prSet/>
      <dgm:spPr/>
      <dgm:t>
        <a:bodyPr/>
        <a:lstStyle/>
        <a:p>
          <a:endParaRPr lang="es-ES"/>
        </a:p>
      </dgm:t>
    </dgm:pt>
    <dgm:pt modelId="{63E86A68-F29B-410C-A7D8-00AD3F5B8DF2}">
      <dgm:prSet phldrT="[Texto]"/>
      <dgm:spPr/>
      <dgm:t>
        <a:bodyPr/>
        <a:lstStyle/>
        <a:p>
          <a:r>
            <a:rPr lang="es-ES" dirty="0"/>
            <a:t>V3</a:t>
          </a:r>
        </a:p>
      </dgm:t>
    </dgm:pt>
    <dgm:pt modelId="{73A816A3-1A33-4E05-95BB-61487A35D5AF}" type="parTrans" cxnId="{CF99B70A-0FA8-46F0-8758-F427F5EBC252}">
      <dgm:prSet/>
      <dgm:spPr/>
      <dgm:t>
        <a:bodyPr/>
        <a:lstStyle/>
        <a:p>
          <a:endParaRPr lang="es-ES"/>
        </a:p>
      </dgm:t>
    </dgm:pt>
    <dgm:pt modelId="{01AE351C-0C53-4586-BF94-1B9E80DE865B}" type="sibTrans" cxnId="{CF99B70A-0FA8-46F0-8758-F427F5EBC252}">
      <dgm:prSet/>
      <dgm:spPr/>
      <dgm:t>
        <a:bodyPr/>
        <a:lstStyle/>
        <a:p>
          <a:endParaRPr lang="es-ES"/>
        </a:p>
      </dgm:t>
    </dgm:pt>
    <dgm:pt modelId="{2A63A9A3-A3AB-44A2-812F-9374A450F558}" type="pres">
      <dgm:prSet presAssocID="{0CF3B653-484E-4E02-A937-CA7B9C69E874}" presName="compositeShape" presStyleCnt="0">
        <dgm:presLayoutVars>
          <dgm:chMax val="7"/>
          <dgm:dir/>
          <dgm:resizeHandles val="exact"/>
        </dgm:presLayoutVars>
      </dgm:prSet>
      <dgm:spPr/>
    </dgm:pt>
    <dgm:pt modelId="{6A507EDC-F43A-4948-91D2-DBF327FF8641}" type="pres">
      <dgm:prSet presAssocID="{1386C85E-C405-4A36-9BF2-BB3E33475301}" presName="circ1" presStyleLbl="vennNode1" presStyleIdx="0" presStyleCnt="3" custLinFactNeighborX="2096" custLinFactNeighborY="6183"/>
      <dgm:spPr/>
      <dgm:t>
        <a:bodyPr/>
        <a:lstStyle/>
        <a:p>
          <a:endParaRPr lang="es-ES"/>
        </a:p>
      </dgm:t>
    </dgm:pt>
    <dgm:pt modelId="{30082408-A899-4C80-8D33-73E182890D67}" type="pres">
      <dgm:prSet presAssocID="{1386C85E-C405-4A36-9BF2-BB3E3347530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EDFD00D-4079-4B3F-89C9-9F2C227EE7A6}" type="pres">
      <dgm:prSet presAssocID="{6D04166E-43D7-4F03-8877-65E5D4A81AC6}" presName="circ2" presStyleLbl="vennNode1" presStyleIdx="1" presStyleCnt="3"/>
      <dgm:spPr/>
      <dgm:t>
        <a:bodyPr/>
        <a:lstStyle/>
        <a:p>
          <a:endParaRPr lang="es-ES"/>
        </a:p>
      </dgm:t>
    </dgm:pt>
    <dgm:pt modelId="{E2FF5C76-A2D7-4645-AA58-C11FE87CDE3D}" type="pres">
      <dgm:prSet presAssocID="{6D04166E-43D7-4F03-8877-65E5D4A81AC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B302BAE-B2FA-440E-8A8F-5C17C7141070}" type="pres">
      <dgm:prSet presAssocID="{63E86A68-F29B-410C-A7D8-00AD3F5B8DF2}" presName="circ3" presStyleLbl="vennNode1" presStyleIdx="2" presStyleCnt="3"/>
      <dgm:spPr/>
      <dgm:t>
        <a:bodyPr/>
        <a:lstStyle/>
        <a:p>
          <a:endParaRPr lang="es-ES"/>
        </a:p>
      </dgm:t>
    </dgm:pt>
    <dgm:pt modelId="{9196F25D-0FDE-4F79-963F-1B07060CAAD3}" type="pres">
      <dgm:prSet presAssocID="{63E86A68-F29B-410C-A7D8-00AD3F5B8DF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D96B906-466E-4E5D-9065-5A300F16D7E9}" type="presOf" srcId="{1386C85E-C405-4A36-9BF2-BB3E33475301}" destId="{6A507EDC-F43A-4948-91D2-DBF327FF8641}" srcOrd="0" destOrd="0" presId="urn:microsoft.com/office/officeart/2005/8/layout/venn1"/>
    <dgm:cxn modelId="{CF99B70A-0FA8-46F0-8758-F427F5EBC252}" srcId="{0CF3B653-484E-4E02-A937-CA7B9C69E874}" destId="{63E86A68-F29B-410C-A7D8-00AD3F5B8DF2}" srcOrd="2" destOrd="0" parTransId="{73A816A3-1A33-4E05-95BB-61487A35D5AF}" sibTransId="{01AE351C-0C53-4586-BF94-1B9E80DE865B}"/>
    <dgm:cxn modelId="{9360417F-B766-45D0-82DA-AD2246A9707C}" type="presOf" srcId="{6D04166E-43D7-4F03-8877-65E5D4A81AC6}" destId="{7EDFD00D-4079-4B3F-89C9-9F2C227EE7A6}" srcOrd="0" destOrd="0" presId="urn:microsoft.com/office/officeart/2005/8/layout/venn1"/>
    <dgm:cxn modelId="{A392706B-566B-42AC-9764-A09C9E51D689}" type="presOf" srcId="{6D04166E-43D7-4F03-8877-65E5D4A81AC6}" destId="{E2FF5C76-A2D7-4645-AA58-C11FE87CDE3D}" srcOrd="1" destOrd="0" presId="urn:microsoft.com/office/officeart/2005/8/layout/venn1"/>
    <dgm:cxn modelId="{A4CB535A-03E7-4C21-87F7-1FBF865D186E}" type="presOf" srcId="{63E86A68-F29B-410C-A7D8-00AD3F5B8DF2}" destId="{9196F25D-0FDE-4F79-963F-1B07060CAAD3}" srcOrd="1" destOrd="0" presId="urn:microsoft.com/office/officeart/2005/8/layout/venn1"/>
    <dgm:cxn modelId="{37F2F8FF-24E4-43CE-A532-D9C8AA62F8CD}" srcId="{0CF3B653-484E-4E02-A937-CA7B9C69E874}" destId="{1386C85E-C405-4A36-9BF2-BB3E33475301}" srcOrd="0" destOrd="0" parTransId="{EECC125B-1F5E-40CB-8AF6-60870BEF0CBF}" sibTransId="{2B5243E8-7641-4C87-976B-44901CEC1E28}"/>
    <dgm:cxn modelId="{F54D00DB-5B56-4BA8-A7FA-DD88BF59615D}" type="presOf" srcId="{63E86A68-F29B-410C-A7D8-00AD3F5B8DF2}" destId="{BB302BAE-B2FA-440E-8A8F-5C17C7141070}" srcOrd="0" destOrd="0" presId="urn:microsoft.com/office/officeart/2005/8/layout/venn1"/>
    <dgm:cxn modelId="{F962C93A-373C-4043-9BB1-9B980065066E}" type="presOf" srcId="{0CF3B653-484E-4E02-A937-CA7B9C69E874}" destId="{2A63A9A3-A3AB-44A2-812F-9374A450F558}" srcOrd="0" destOrd="0" presId="urn:microsoft.com/office/officeart/2005/8/layout/venn1"/>
    <dgm:cxn modelId="{A66F4BFD-EEC9-4046-B87D-C8090BB7884C}" type="presOf" srcId="{1386C85E-C405-4A36-9BF2-BB3E33475301}" destId="{30082408-A899-4C80-8D33-73E182890D67}" srcOrd="1" destOrd="0" presId="urn:microsoft.com/office/officeart/2005/8/layout/venn1"/>
    <dgm:cxn modelId="{3F534A68-AD07-424E-B97A-604ABF51071F}" srcId="{0CF3B653-484E-4E02-A937-CA7B9C69E874}" destId="{6D04166E-43D7-4F03-8877-65E5D4A81AC6}" srcOrd="1" destOrd="0" parTransId="{4F09EA02-D93A-4247-AA40-80C0DDCDA49D}" sibTransId="{B7ED747A-3DD1-4648-A9F7-5B4A01E9BC82}"/>
    <dgm:cxn modelId="{481A1FA1-439D-42B5-BA93-A44B64B2A791}" type="presParOf" srcId="{2A63A9A3-A3AB-44A2-812F-9374A450F558}" destId="{6A507EDC-F43A-4948-91D2-DBF327FF8641}" srcOrd="0" destOrd="0" presId="urn:microsoft.com/office/officeart/2005/8/layout/venn1"/>
    <dgm:cxn modelId="{A697A874-BCBF-4854-93CC-F31EC30A6650}" type="presParOf" srcId="{2A63A9A3-A3AB-44A2-812F-9374A450F558}" destId="{30082408-A899-4C80-8D33-73E182890D67}" srcOrd="1" destOrd="0" presId="urn:microsoft.com/office/officeart/2005/8/layout/venn1"/>
    <dgm:cxn modelId="{00C819BB-DE4A-4348-AA61-71822BDE8A74}" type="presParOf" srcId="{2A63A9A3-A3AB-44A2-812F-9374A450F558}" destId="{7EDFD00D-4079-4B3F-89C9-9F2C227EE7A6}" srcOrd="2" destOrd="0" presId="urn:microsoft.com/office/officeart/2005/8/layout/venn1"/>
    <dgm:cxn modelId="{1F78305A-75DD-455D-A007-82EC412F46BC}" type="presParOf" srcId="{2A63A9A3-A3AB-44A2-812F-9374A450F558}" destId="{E2FF5C76-A2D7-4645-AA58-C11FE87CDE3D}" srcOrd="3" destOrd="0" presId="urn:microsoft.com/office/officeart/2005/8/layout/venn1"/>
    <dgm:cxn modelId="{E5604765-3BF4-453A-A51F-9ABC4F8A4217}" type="presParOf" srcId="{2A63A9A3-A3AB-44A2-812F-9374A450F558}" destId="{BB302BAE-B2FA-440E-8A8F-5C17C7141070}" srcOrd="4" destOrd="0" presId="urn:microsoft.com/office/officeart/2005/8/layout/venn1"/>
    <dgm:cxn modelId="{40F9758C-51BA-4E28-93F7-A4CD1196E3D7}" type="presParOf" srcId="{2A63A9A3-A3AB-44A2-812F-9374A450F558}" destId="{9196F25D-0FDE-4F79-963F-1B07060CAAD3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507EDC-F43A-4948-91D2-DBF327FF8641}">
      <dsp:nvSpPr>
        <dsp:cNvPr id="0" name=""/>
        <dsp:cNvSpPr/>
      </dsp:nvSpPr>
      <dsp:spPr>
        <a:xfrm>
          <a:off x="302580" y="4941"/>
          <a:ext cx="613571" cy="613571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/>
            <a:t>V2</a:t>
          </a:r>
        </a:p>
      </dsp:txBody>
      <dsp:txXfrm>
        <a:off x="384389" y="112316"/>
        <a:ext cx="449952" cy="276107"/>
      </dsp:txXfrm>
    </dsp:sp>
    <dsp:sp modelId="{7EDFD00D-4079-4B3F-89C9-9F2C227EE7A6}">
      <dsp:nvSpPr>
        <dsp:cNvPr id="0" name=""/>
        <dsp:cNvSpPr/>
      </dsp:nvSpPr>
      <dsp:spPr>
        <a:xfrm>
          <a:off x="523977" y="396264"/>
          <a:ext cx="613571" cy="613571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/>
            <a:t>V1</a:t>
          </a:r>
        </a:p>
      </dsp:txBody>
      <dsp:txXfrm>
        <a:off x="711627" y="554770"/>
        <a:ext cx="368142" cy="337464"/>
      </dsp:txXfrm>
    </dsp:sp>
    <dsp:sp modelId="{BB302BAE-B2FA-440E-8A8F-5C17C7141070}">
      <dsp:nvSpPr>
        <dsp:cNvPr id="0" name=""/>
        <dsp:cNvSpPr/>
      </dsp:nvSpPr>
      <dsp:spPr>
        <a:xfrm>
          <a:off x="81183" y="396264"/>
          <a:ext cx="613571" cy="613571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/>
            <a:t>V3</a:t>
          </a:r>
        </a:p>
      </dsp:txBody>
      <dsp:txXfrm>
        <a:off x="138961" y="554770"/>
        <a:ext cx="368142" cy="3374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507EDC-F43A-4948-91D2-DBF327FF8641}">
      <dsp:nvSpPr>
        <dsp:cNvPr id="0" name=""/>
        <dsp:cNvSpPr/>
      </dsp:nvSpPr>
      <dsp:spPr>
        <a:xfrm>
          <a:off x="251431" y="13788"/>
          <a:ext cx="661855" cy="66185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/>
            <a:t>V2</a:t>
          </a:r>
        </a:p>
      </dsp:txBody>
      <dsp:txXfrm>
        <a:off x="339679" y="129613"/>
        <a:ext cx="485360" cy="297835"/>
      </dsp:txXfrm>
    </dsp:sp>
    <dsp:sp modelId="{7EDFD00D-4079-4B3F-89C9-9F2C227EE7A6}">
      <dsp:nvSpPr>
        <dsp:cNvPr id="0" name=""/>
        <dsp:cNvSpPr/>
      </dsp:nvSpPr>
      <dsp:spPr>
        <a:xfrm>
          <a:off x="490251" y="427448"/>
          <a:ext cx="661855" cy="66185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/>
            <a:t>V1</a:t>
          </a:r>
        </a:p>
      </dsp:txBody>
      <dsp:txXfrm>
        <a:off x="692668" y="598427"/>
        <a:ext cx="397113" cy="364020"/>
      </dsp:txXfrm>
    </dsp:sp>
    <dsp:sp modelId="{BB302BAE-B2FA-440E-8A8F-5C17C7141070}">
      <dsp:nvSpPr>
        <dsp:cNvPr id="0" name=""/>
        <dsp:cNvSpPr/>
      </dsp:nvSpPr>
      <dsp:spPr>
        <a:xfrm>
          <a:off x="12611" y="427448"/>
          <a:ext cx="661855" cy="66185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/>
            <a:t>V3</a:t>
          </a:r>
        </a:p>
      </dsp:txBody>
      <dsp:txXfrm>
        <a:off x="74936" y="598427"/>
        <a:ext cx="397113" cy="3640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507EDC-F43A-4948-91D2-DBF327FF8641}">
      <dsp:nvSpPr>
        <dsp:cNvPr id="0" name=""/>
        <dsp:cNvSpPr/>
      </dsp:nvSpPr>
      <dsp:spPr>
        <a:xfrm>
          <a:off x="300777" y="53250"/>
          <a:ext cx="644182" cy="64418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V2</a:t>
          </a:r>
        </a:p>
      </dsp:txBody>
      <dsp:txXfrm>
        <a:off x="386668" y="165982"/>
        <a:ext cx="472400" cy="289882"/>
      </dsp:txXfrm>
    </dsp:sp>
    <dsp:sp modelId="{7EDFD00D-4079-4B3F-89C9-9F2C227EE7A6}">
      <dsp:nvSpPr>
        <dsp:cNvPr id="0" name=""/>
        <dsp:cNvSpPr/>
      </dsp:nvSpPr>
      <dsp:spPr>
        <a:xfrm>
          <a:off x="519717" y="416034"/>
          <a:ext cx="644182" cy="64418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V1</a:t>
          </a:r>
        </a:p>
      </dsp:txBody>
      <dsp:txXfrm>
        <a:off x="716730" y="582448"/>
        <a:ext cx="386509" cy="354300"/>
      </dsp:txXfrm>
    </dsp:sp>
    <dsp:sp modelId="{BB302BAE-B2FA-440E-8A8F-5C17C7141070}">
      <dsp:nvSpPr>
        <dsp:cNvPr id="0" name=""/>
        <dsp:cNvSpPr/>
      </dsp:nvSpPr>
      <dsp:spPr>
        <a:xfrm>
          <a:off x="54832" y="416034"/>
          <a:ext cx="644182" cy="64418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V3</a:t>
          </a:r>
        </a:p>
      </dsp:txBody>
      <dsp:txXfrm>
        <a:off x="115493" y="582448"/>
        <a:ext cx="386509" cy="3543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D097-A966-4BDA-AC4D-6750159B580B}" type="datetimeFigureOut">
              <a:rPr lang="es-ES" smtClean="0"/>
              <a:t>6/4/17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D65B-B54D-4868-B73C-530F5A6A40D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8310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D097-A966-4BDA-AC4D-6750159B580B}" type="datetimeFigureOut">
              <a:rPr lang="es-ES" smtClean="0"/>
              <a:t>6/4/17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D65B-B54D-4868-B73C-530F5A6A40D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827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D097-A966-4BDA-AC4D-6750159B580B}" type="datetimeFigureOut">
              <a:rPr lang="es-ES" smtClean="0"/>
              <a:t>6/4/17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D65B-B54D-4868-B73C-530F5A6A40D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2574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D097-A966-4BDA-AC4D-6750159B580B}" type="datetimeFigureOut">
              <a:rPr lang="es-ES" smtClean="0"/>
              <a:t>6/4/17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D65B-B54D-4868-B73C-530F5A6A40D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6776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D097-A966-4BDA-AC4D-6750159B580B}" type="datetimeFigureOut">
              <a:rPr lang="es-ES" smtClean="0"/>
              <a:t>6/4/17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D65B-B54D-4868-B73C-530F5A6A40D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9252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D097-A966-4BDA-AC4D-6750159B580B}" type="datetimeFigureOut">
              <a:rPr lang="es-ES" smtClean="0"/>
              <a:t>6/4/17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D65B-B54D-4868-B73C-530F5A6A40D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5429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D097-A966-4BDA-AC4D-6750159B580B}" type="datetimeFigureOut">
              <a:rPr lang="es-ES" smtClean="0"/>
              <a:t>6/4/17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D65B-B54D-4868-B73C-530F5A6A40D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87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D097-A966-4BDA-AC4D-6750159B580B}" type="datetimeFigureOut">
              <a:rPr lang="es-ES" smtClean="0"/>
              <a:t>6/4/17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D65B-B54D-4868-B73C-530F5A6A40D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6799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D097-A966-4BDA-AC4D-6750159B580B}" type="datetimeFigureOut">
              <a:rPr lang="es-ES" smtClean="0"/>
              <a:t>6/4/17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D65B-B54D-4868-B73C-530F5A6A40D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339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D097-A966-4BDA-AC4D-6750159B580B}" type="datetimeFigureOut">
              <a:rPr lang="es-ES" smtClean="0"/>
              <a:t>6/4/17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D65B-B54D-4868-B73C-530F5A6A40D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1701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D097-A966-4BDA-AC4D-6750159B580B}" type="datetimeFigureOut">
              <a:rPr lang="es-ES" smtClean="0"/>
              <a:t>6/4/17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D65B-B54D-4868-B73C-530F5A6A40D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0088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2D097-A966-4BDA-AC4D-6750159B580B}" type="datetimeFigureOut">
              <a:rPr lang="es-ES" smtClean="0"/>
              <a:t>6/4/17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9D65B-B54D-4868-B73C-530F5A6A40D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858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1" Type="http://schemas.microsoft.com/office/2007/relationships/diagramDrawing" Target="../diagrams/drawing2.xml"/><Relationship Id="rId12" Type="http://schemas.openxmlformats.org/officeDocument/2006/relationships/diagramData" Target="../diagrams/data3.xml"/><Relationship Id="rId13" Type="http://schemas.openxmlformats.org/officeDocument/2006/relationships/diagramLayout" Target="../diagrams/layout3.xml"/><Relationship Id="rId14" Type="http://schemas.openxmlformats.org/officeDocument/2006/relationships/diagramQuickStyle" Target="../diagrams/quickStyle3.xml"/><Relationship Id="rId15" Type="http://schemas.openxmlformats.org/officeDocument/2006/relationships/diagramColors" Target="../diagrams/colors3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Relationship Id="rId9" Type="http://schemas.openxmlformats.org/officeDocument/2006/relationships/diagramQuickStyle" Target="../diagrams/quickStyle2.xml"/><Relationship Id="rId10" Type="http://schemas.openxmlformats.org/officeDocument/2006/relationships/diagramColors" Target="../diagrams/colors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omments" Target="../comments/commen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rgbClr val="D5D3D6"/>
          </a:fgClr>
          <a:bgClr>
            <a:prstClr val="white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32709" y="1285265"/>
            <a:ext cx="9144000" cy="2387600"/>
          </a:xfrm>
        </p:spPr>
        <p:txBody>
          <a:bodyPr/>
          <a:lstStyle/>
          <a:p>
            <a:r>
              <a:rPr lang="es-ES" dirty="0"/>
              <a:t>TRESMEX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773648"/>
            <a:ext cx="9144000" cy="1655762"/>
          </a:xfrm>
        </p:spPr>
        <p:txBody>
          <a:bodyPr/>
          <a:lstStyle/>
          <a:p>
            <a:r>
              <a:rPr lang="es-ES" dirty="0"/>
              <a:t>Respuestas a los cuestionarios de dirigentes. profesores y estudiantes</a:t>
            </a:r>
          </a:p>
        </p:txBody>
      </p:sp>
      <p:pic>
        <p:nvPicPr>
          <p:cNvPr id="4" name="Imagen 3" descr="SEP_logo_vertical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1587" y="0"/>
            <a:ext cx="1648826" cy="2142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299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096576"/>
              </p:ext>
            </p:extLst>
          </p:nvPr>
        </p:nvGraphicFramePr>
        <p:xfrm>
          <a:off x="2069375" y="542162"/>
          <a:ext cx="8051800" cy="57739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79441">
                  <a:extLst>
                    <a:ext uri="{9D8B030D-6E8A-4147-A177-3AD203B41FA5}">
                      <a16:colId xmlns="" xmlns:a16="http://schemas.microsoft.com/office/drawing/2014/main" val="4222653811"/>
                    </a:ext>
                  </a:extLst>
                </a:gridCol>
                <a:gridCol w="1161641">
                  <a:extLst>
                    <a:ext uri="{9D8B030D-6E8A-4147-A177-3AD203B41FA5}">
                      <a16:colId xmlns="" xmlns:a16="http://schemas.microsoft.com/office/drawing/2014/main" val="3685601574"/>
                    </a:ext>
                  </a:extLst>
                </a:gridCol>
                <a:gridCol w="1286304">
                  <a:extLst>
                    <a:ext uri="{9D8B030D-6E8A-4147-A177-3AD203B41FA5}">
                      <a16:colId xmlns="" xmlns:a16="http://schemas.microsoft.com/office/drawing/2014/main" val="1998345442"/>
                    </a:ext>
                  </a:extLst>
                </a:gridCol>
                <a:gridCol w="1124414">
                  <a:extLst>
                    <a:ext uri="{9D8B030D-6E8A-4147-A177-3AD203B41FA5}">
                      <a16:colId xmlns="" xmlns:a16="http://schemas.microsoft.com/office/drawing/2014/main" val="1308452063"/>
                    </a:ext>
                  </a:extLst>
                </a:gridCol>
              </a:tblGrid>
              <a:tr h="67382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Número de participantes por </a:t>
                      </a:r>
                    </a:p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tipo de institución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 Bold"/>
                      </a:endParaRPr>
                    </a:p>
                  </a:txBody>
                  <a:tcPr marL="6350" marR="6350" marT="635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89403147"/>
                  </a:ext>
                </a:extLst>
              </a:tr>
              <a:tr h="78808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Tipo de instituciòn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Dirigentes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Profesores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Estudiantes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7582001"/>
                  </a:ext>
                </a:extLst>
              </a:tr>
              <a:tr h="42480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>
                          <a:effectLst/>
                        </a:rPr>
                        <a:t>Escuela Normal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</a:rPr>
                        <a:t>92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2,610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9,045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9487693"/>
                  </a:ext>
                </a:extLst>
              </a:tr>
              <a:tr h="42480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 dirty="0">
                          <a:effectLst/>
                        </a:rPr>
                        <a:t>Institución particular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</a:rPr>
                        <a:t>127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4,847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7,816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539215899"/>
                  </a:ext>
                </a:extLst>
              </a:tr>
              <a:tr h="42480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 dirty="0">
                          <a:effectLst/>
                        </a:rPr>
                        <a:t>Tecnológico Nacional de México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</a:rPr>
                        <a:t>106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4,166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9,541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2214082"/>
                  </a:ext>
                </a:extLst>
              </a:tr>
              <a:tr h="42480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>
                          <a:effectLst/>
                        </a:rPr>
                        <a:t>Universidad Intercultural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</a:rPr>
                        <a:t>5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</a:rPr>
                        <a:t>270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638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1753302726"/>
                  </a:ext>
                </a:extLst>
              </a:tr>
              <a:tr h="42480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 dirty="0">
                          <a:effectLst/>
                        </a:rPr>
                        <a:t>Universidad Pedagógica Nacional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</a:rPr>
                        <a:t>48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1,001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3,079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8917244"/>
                  </a:ext>
                </a:extLst>
              </a:tr>
              <a:tr h="42480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>
                          <a:effectLst/>
                        </a:rPr>
                        <a:t>Universidad Politécnica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</a:rPr>
                        <a:t>31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1,478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3,404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4032405734"/>
                  </a:ext>
                </a:extLst>
              </a:tr>
              <a:tr h="42480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>
                          <a:effectLst/>
                        </a:rPr>
                        <a:t>Universidad Pública Estatal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25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2,123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2,985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3508534"/>
                  </a:ext>
                </a:extLst>
              </a:tr>
              <a:tr h="42480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>
                          <a:effectLst/>
                        </a:rPr>
                        <a:t>Universidad Pública Estatal de Apoyo Solidario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</a:rPr>
                        <a:t>9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</a:rPr>
                        <a:t>709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1,051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2746649857"/>
                  </a:ext>
                </a:extLst>
              </a:tr>
              <a:tr h="42480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>
                          <a:effectLst/>
                        </a:rPr>
                        <a:t>Universidad Tecnológica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</a:rPr>
                        <a:t>74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4,388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7,759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7553086"/>
                  </a:ext>
                </a:extLst>
              </a:tr>
              <a:tr h="42480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>
                          <a:effectLst/>
                        </a:rPr>
                        <a:t>Total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517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21,592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45,318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96383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387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Respuestas de profesores y estudiantes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600"/>
              </a:spcBef>
            </a:pPr>
            <a:r>
              <a:rPr lang="es-ES" dirty="0"/>
              <a:t>Los </a:t>
            </a:r>
            <a:r>
              <a:rPr lang="es-ES" dirty="0">
                <a:solidFill>
                  <a:srgbClr val="C00000"/>
                </a:solidFill>
              </a:rPr>
              <a:t>profesores y estudiantes </a:t>
            </a:r>
            <a:r>
              <a:rPr lang="es-ES" dirty="0"/>
              <a:t>fueron invitados por las instituciones.</a:t>
            </a:r>
          </a:p>
          <a:p>
            <a:pPr>
              <a:lnSpc>
                <a:spcPct val="100000"/>
              </a:lnSpc>
              <a:spcBef>
                <a:spcPts val="1600"/>
              </a:spcBef>
            </a:pPr>
            <a:r>
              <a:rPr lang="es-ES" dirty="0"/>
              <a:t>Se obtuvo una gran cantidad de respuestas:</a:t>
            </a:r>
          </a:p>
          <a:p>
            <a:pPr lvl="1">
              <a:lnSpc>
                <a:spcPct val="100000"/>
              </a:lnSpc>
            </a:pPr>
            <a:r>
              <a:rPr lang="es-ES" dirty="0"/>
              <a:t>21,592 profesores</a:t>
            </a:r>
          </a:p>
          <a:p>
            <a:pPr lvl="1">
              <a:lnSpc>
                <a:spcPct val="100000"/>
              </a:lnSpc>
            </a:pPr>
            <a:r>
              <a:rPr lang="es-ES" dirty="0"/>
              <a:t>45,318 estudiantes</a:t>
            </a:r>
          </a:p>
          <a:p>
            <a:pPr>
              <a:lnSpc>
                <a:spcPct val="100000"/>
              </a:lnSpc>
              <a:spcBef>
                <a:spcPts val="1600"/>
              </a:spcBef>
            </a:pPr>
            <a:r>
              <a:rPr lang="es-ES" dirty="0"/>
              <a:t>Para su análisis se ajustará la distribución de acuerdo al tamaño de la población de profesores y estudiantes por tipo de institución mediante una ponderación con factores de expansión.</a:t>
            </a:r>
          </a:p>
        </p:txBody>
      </p:sp>
    </p:spTree>
    <p:extLst>
      <p:ext uri="{BB962C8B-B14F-4D97-AF65-F5344CB8AC3E}">
        <p14:creationId xmlns:p14="http://schemas.microsoft.com/office/powerpoint/2010/main" val="1637495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992" y="417634"/>
            <a:ext cx="10484015" cy="6022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512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Ejemplos de análisis descriptivo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7842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1800"/>
              </a:spcBef>
              <a:buNone/>
            </a:pPr>
            <a:r>
              <a:rPr lang="es-ES" dirty="0"/>
              <a:t>Comparación de respuestas entre preguntas que fueron respondidas por dirigentes, profesores y estudiantes.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s-ES" dirty="0"/>
              <a:t>Respuestas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s-ES" dirty="0"/>
              <a:t>Globales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s-ES" dirty="0"/>
              <a:t>Por región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s-ES" dirty="0"/>
              <a:t>Por entidad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s-ES" dirty="0"/>
              <a:t>Por tipo de institución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s-ES" dirty="0"/>
              <a:t>Reportes disponibles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/>
              <a:t>Por tipo de institución, entidad e institución</a:t>
            </a:r>
          </a:p>
        </p:txBody>
      </p:sp>
    </p:spTree>
    <p:extLst>
      <p:ext uri="{BB962C8B-B14F-4D97-AF65-F5344CB8AC3E}">
        <p14:creationId xmlns:p14="http://schemas.microsoft.com/office/powerpoint/2010/main" val="4251564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Ejemplos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8075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8478" y="486096"/>
            <a:ext cx="8970770" cy="589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087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228" y="411080"/>
            <a:ext cx="8715544" cy="603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04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059" y="664356"/>
            <a:ext cx="8785882" cy="5934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234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285" y="519810"/>
            <a:ext cx="8735430" cy="603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873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971" y="538664"/>
            <a:ext cx="8858058" cy="6144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154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Invitación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991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s-ES" dirty="0"/>
              <a:t>Se invitaron a </a:t>
            </a:r>
            <a:r>
              <a:rPr lang="es-ES" dirty="0">
                <a:solidFill>
                  <a:srgbClr val="C00000"/>
                </a:solidFill>
              </a:rPr>
              <a:t>todas la instituciones de educación superior pública </a:t>
            </a:r>
            <a:r>
              <a:rPr lang="es-ES" dirty="0"/>
              <a:t>del país. a excepción de las instituciones federales.</a:t>
            </a:r>
          </a:p>
          <a:p>
            <a:pPr>
              <a:lnSpc>
                <a:spcPct val="110000"/>
              </a:lnSpc>
            </a:pPr>
            <a:r>
              <a:rPr lang="es-ES" dirty="0"/>
              <a:t>Para contar con información de las </a:t>
            </a:r>
            <a:r>
              <a:rPr lang="es-ES" dirty="0">
                <a:solidFill>
                  <a:srgbClr val="C00000"/>
                </a:solidFill>
              </a:rPr>
              <a:t>instituciones particulares </a:t>
            </a:r>
            <a:r>
              <a:rPr lang="es-ES" dirty="0"/>
              <a:t>se invitó a un número equivalente al </a:t>
            </a:r>
            <a:r>
              <a:rPr lang="es-ES" dirty="0">
                <a:solidFill>
                  <a:srgbClr val="C00000"/>
                </a:solidFill>
              </a:rPr>
              <a:t>40%</a:t>
            </a:r>
            <a:r>
              <a:rPr lang="es-ES" dirty="0"/>
              <a:t> de las públicas.</a:t>
            </a:r>
          </a:p>
          <a:p>
            <a:pPr>
              <a:lnSpc>
                <a:spcPct val="110000"/>
              </a:lnSpc>
            </a:pPr>
            <a:r>
              <a:rPr lang="es-ES" dirty="0"/>
              <a:t>La invitación se dirigió a las IES para responder los siguientes cuestionarios:</a:t>
            </a:r>
          </a:p>
          <a:p>
            <a:pPr lvl="1">
              <a:lnSpc>
                <a:spcPct val="110000"/>
              </a:lnSpc>
            </a:pPr>
            <a:r>
              <a:rPr lang="es-ES" dirty="0"/>
              <a:t>Dirigentes</a:t>
            </a:r>
          </a:p>
          <a:p>
            <a:pPr lvl="1">
              <a:lnSpc>
                <a:spcPct val="110000"/>
              </a:lnSpc>
            </a:pPr>
            <a:r>
              <a:rPr lang="es-ES" dirty="0"/>
              <a:t>Profesores</a:t>
            </a:r>
          </a:p>
          <a:p>
            <a:pPr lvl="1">
              <a:lnSpc>
                <a:spcPct val="110000"/>
              </a:lnSpc>
            </a:pPr>
            <a:r>
              <a:rPr lang="es-ES" dirty="0"/>
              <a:t>Estudiantes</a:t>
            </a:r>
          </a:p>
          <a:p>
            <a:pPr>
              <a:lnSpc>
                <a:spcPct val="110000"/>
              </a:lnSpc>
            </a:pPr>
            <a:r>
              <a:rPr lang="es-ES" dirty="0">
                <a:solidFill>
                  <a:srgbClr val="C00000"/>
                </a:solidFill>
              </a:rPr>
              <a:t>Las preguntas se dividieron en tres partes para integrar tres versiones </a:t>
            </a:r>
            <a:r>
              <a:rPr lang="es-ES" dirty="0"/>
              <a:t>y aplicarlas a la tercera parte de las instituciones.</a:t>
            </a:r>
          </a:p>
          <a:p>
            <a:pPr>
              <a:lnSpc>
                <a:spcPct val="110000"/>
              </a:lnSpc>
            </a:pPr>
            <a:r>
              <a:rPr lang="es-ES" dirty="0"/>
              <a:t>Las versiones contienen un </a:t>
            </a:r>
            <a:r>
              <a:rPr lang="es-ES" dirty="0">
                <a:solidFill>
                  <a:srgbClr val="C00000"/>
                </a:solidFill>
              </a:rPr>
              <a:t>conjunto de preguntas comunes </a:t>
            </a:r>
            <a:r>
              <a:rPr lang="es-ES" dirty="0"/>
              <a:t>entre ellas.</a:t>
            </a:r>
          </a:p>
        </p:txBody>
      </p:sp>
    </p:spTree>
    <p:extLst>
      <p:ext uri="{BB962C8B-B14F-4D97-AF65-F5344CB8AC3E}">
        <p14:creationId xmlns:p14="http://schemas.microsoft.com/office/powerpoint/2010/main" val="3039140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PRESENTACIÓN DINÁMICA</a:t>
            </a:r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ABRIR ARCHIVO</a:t>
            </a:r>
          </a:p>
        </p:txBody>
      </p:sp>
    </p:spTree>
    <p:extLst>
      <p:ext uri="{BB962C8B-B14F-4D97-AF65-F5344CB8AC3E}">
        <p14:creationId xmlns:p14="http://schemas.microsoft.com/office/powerpoint/2010/main" val="3934655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Grupos de instituciones invitadas</a:t>
            </a:r>
          </a:p>
        </p:txBody>
      </p:sp>
      <p:graphicFrame>
        <p:nvGraphicFramePr>
          <p:cNvPr id="7" name="5 Marcador de contenido"/>
          <p:cNvGraphicFramePr>
            <a:graphicFrameLocks/>
          </p:cNvGraphicFramePr>
          <p:nvPr>
            <p:extLst/>
          </p:nvPr>
        </p:nvGraphicFramePr>
        <p:xfrm>
          <a:off x="1891094" y="1556792"/>
          <a:ext cx="8409813" cy="4726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858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287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8588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2321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</a:rPr>
                        <a:t>Entidad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</a:rPr>
                        <a:t>Instituciones</a:t>
                      </a:r>
                    </a:p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</a:rPr>
                        <a:t>393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</a:rPr>
                        <a:t>Entidad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</a:rPr>
                        <a:t>Instituciones</a:t>
                      </a:r>
                    </a:p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</a:rPr>
                        <a:t>413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</a:rPr>
                        <a:t>Entidad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</a:rPr>
                        <a:t>Instituciones</a:t>
                      </a:r>
                    </a:p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</a:rPr>
                        <a:t>393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/>
                        <a:t>Cd.</a:t>
                      </a:r>
                      <a:r>
                        <a:rPr lang="es-MX" sz="1600" baseline="0" dirty="0"/>
                        <a:t> México</a:t>
                      </a:r>
                      <a:endParaRPr lang="es-MX" sz="16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18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Hidalgo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38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Edo.</a:t>
                      </a:r>
                      <a:r>
                        <a:rPr lang="es-MX" sz="1600" baseline="0" dirty="0"/>
                        <a:t> México</a:t>
                      </a:r>
                      <a:endParaRPr lang="es-MX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116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/>
                        <a:t>Morelos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18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Puebla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67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Tlaxcala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23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/>
                        <a:t>Coahuila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47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Durango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33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Nuevo León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23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/>
                        <a:t>San Luis Potosí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27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Tamaulipas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Baja California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28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/>
                        <a:t>Baja California 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20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Chihuahua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38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Sinaloa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27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/>
                        <a:t>Sonora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47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Aguascalientes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23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Colima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13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/>
                        <a:t>Guanajuato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44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Jalisco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53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Michoacán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54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8812">
                <a:tc>
                  <a:txBody>
                    <a:bodyPr/>
                    <a:lstStyle/>
                    <a:p>
                      <a:r>
                        <a:rPr lang="es-MX" sz="1600" dirty="0"/>
                        <a:t>Nayarit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23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Querétaro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18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Zacatecas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27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/>
                        <a:t>Campeche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31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Chiapas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47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Guerrero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47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/>
                        <a:t>Oaxaca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55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Quintana Roo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24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Tabasco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36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/>
                        <a:t>Veracruz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62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Yucatán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8455844" y="6283123"/>
            <a:ext cx="1845064" cy="38162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ES" b="1" dirty="0"/>
              <a:t>TOTAL 1199</a:t>
            </a:r>
          </a:p>
        </p:txBody>
      </p:sp>
    </p:spTree>
    <p:extLst>
      <p:ext uri="{BB962C8B-B14F-4D97-AF65-F5344CB8AC3E}">
        <p14:creationId xmlns:p14="http://schemas.microsoft.com/office/powerpoint/2010/main" val="4011924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Preguntas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74276"/>
            <a:ext cx="10515600" cy="460268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ES" dirty="0"/>
              <a:t>Cada versión contiene preguntas de las </a:t>
            </a:r>
            <a:r>
              <a:rPr lang="es-ES" b="1" dirty="0">
                <a:solidFill>
                  <a:srgbClr val="C00000"/>
                </a:solidFill>
              </a:rPr>
              <a:t>siete categorías de análisis</a:t>
            </a:r>
          </a:p>
          <a:p>
            <a:pPr>
              <a:lnSpc>
                <a:spcPct val="100000"/>
              </a:lnSpc>
            </a:pPr>
            <a:r>
              <a:rPr lang="es-ES" b="1" dirty="0">
                <a:solidFill>
                  <a:srgbClr val="C00000"/>
                </a:solidFill>
              </a:rPr>
              <a:t>Preguntas comunes </a:t>
            </a:r>
            <a:endParaRPr lang="es-ES" dirty="0"/>
          </a:p>
          <a:p>
            <a:pPr lvl="1">
              <a:lnSpc>
                <a:spcPct val="100000"/>
              </a:lnSpc>
            </a:pPr>
            <a:r>
              <a:rPr lang="es-ES" dirty="0"/>
              <a:t>Dirigentes 13</a:t>
            </a:r>
          </a:p>
          <a:p>
            <a:pPr lvl="1">
              <a:lnSpc>
                <a:spcPct val="100000"/>
              </a:lnSpc>
            </a:pPr>
            <a:r>
              <a:rPr lang="es-ES" dirty="0"/>
              <a:t>Estudiantes 40</a:t>
            </a:r>
          </a:p>
          <a:p>
            <a:pPr lvl="1">
              <a:lnSpc>
                <a:spcPct val="100000"/>
              </a:lnSpc>
            </a:pPr>
            <a:r>
              <a:rPr lang="es-ES" dirty="0"/>
              <a:t>Profesores 8</a:t>
            </a:r>
          </a:p>
          <a:p>
            <a:pPr>
              <a:lnSpc>
                <a:spcPct val="100000"/>
              </a:lnSpc>
            </a:pPr>
            <a:r>
              <a:rPr lang="es-ES" b="1" dirty="0">
                <a:solidFill>
                  <a:srgbClr val="C00000"/>
                </a:solidFill>
              </a:rPr>
              <a:t>Preguntas únicas distribuidas en las tres versiones</a:t>
            </a:r>
          </a:p>
          <a:p>
            <a:pPr lvl="1">
              <a:lnSpc>
                <a:spcPct val="100000"/>
              </a:lnSpc>
            </a:pPr>
            <a:r>
              <a:rPr lang="es-ES" dirty="0"/>
              <a:t>Dirigentes </a:t>
            </a:r>
            <a:r>
              <a:rPr lang="es-ES" b="1" dirty="0">
                <a:solidFill>
                  <a:srgbClr val="C00000"/>
                </a:solidFill>
              </a:rPr>
              <a:t>169</a:t>
            </a:r>
          </a:p>
          <a:p>
            <a:pPr lvl="1">
              <a:lnSpc>
                <a:spcPct val="100000"/>
              </a:lnSpc>
            </a:pPr>
            <a:r>
              <a:rPr lang="es-ES" dirty="0"/>
              <a:t>Estudiantes </a:t>
            </a:r>
            <a:r>
              <a:rPr lang="es-ES" b="1" dirty="0">
                <a:solidFill>
                  <a:srgbClr val="C00000"/>
                </a:solidFill>
              </a:rPr>
              <a:t>119</a:t>
            </a:r>
          </a:p>
          <a:p>
            <a:pPr lvl="1">
              <a:lnSpc>
                <a:spcPct val="100000"/>
              </a:lnSpc>
            </a:pPr>
            <a:r>
              <a:rPr lang="es-ES" dirty="0"/>
              <a:t>Profesores </a:t>
            </a:r>
            <a:r>
              <a:rPr lang="es-ES" b="1" dirty="0">
                <a:solidFill>
                  <a:srgbClr val="C00000"/>
                </a:solidFill>
              </a:rPr>
              <a:t>197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865875949"/>
              </p:ext>
            </p:extLst>
          </p:nvPr>
        </p:nvGraphicFramePr>
        <p:xfrm>
          <a:off x="9760005" y="3673207"/>
          <a:ext cx="1218732" cy="1022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715340575"/>
              </p:ext>
            </p:extLst>
          </p:nvPr>
        </p:nvGraphicFramePr>
        <p:xfrm>
          <a:off x="9787011" y="5008018"/>
          <a:ext cx="1164719" cy="1103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4163794327"/>
              </p:ext>
            </p:extLst>
          </p:nvPr>
        </p:nvGraphicFramePr>
        <p:xfrm>
          <a:off x="9719495" y="2245977"/>
          <a:ext cx="1218733" cy="1073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508315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Respuestas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s-ES" dirty="0"/>
              <a:t>Se analizó la </a:t>
            </a:r>
            <a:r>
              <a:rPr lang="es-ES" dirty="0">
                <a:solidFill>
                  <a:srgbClr val="FF0000"/>
                </a:solidFill>
              </a:rPr>
              <a:t>distribución de las respuestas </a:t>
            </a:r>
            <a:r>
              <a:rPr lang="es-ES" dirty="0"/>
              <a:t>de los dirigentes de las IES por entidad federativa. regiones y tipo de institución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s-ES" dirty="0"/>
              <a:t>Las diferencias que se encontraron entre la distribución en el SES y las distribución de las respuestas son menores a:</a:t>
            </a:r>
          </a:p>
          <a:p>
            <a:pPr lvl="1">
              <a:lnSpc>
                <a:spcPct val="100000"/>
              </a:lnSpc>
            </a:pPr>
            <a:r>
              <a:rPr lang="es-ES" dirty="0"/>
              <a:t>2% en regiones</a:t>
            </a:r>
          </a:p>
          <a:p>
            <a:pPr lvl="1">
              <a:lnSpc>
                <a:spcPct val="100000"/>
              </a:lnSpc>
            </a:pPr>
            <a:r>
              <a:rPr lang="es-ES" dirty="0"/>
              <a:t>7% en tipo de institución</a:t>
            </a:r>
          </a:p>
          <a:p>
            <a:pPr lvl="1">
              <a:lnSpc>
                <a:spcPct val="100000"/>
              </a:lnSpc>
            </a:pPr>
            <a:r>
              <a:rPr lang="es-ES" dirty="0"/>
              <a:t>9% en régimen</a:t>
            </a:r>
          </a:p>
        </p:txBody>
      </p:sp>
    </p:spTree>
    <p:extLst>
      <p:ext uri="{BB962C8B-B14F-4D97-AF65-F5344CB8AC3E}">
        <p14:creationId xmlns:p14="http://schemas.microsoft.com/office/powerpoint/2010/main" val="3685571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Distribución por región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20896"/>
              </p:ext>
            </p:extLst>
          </p:nvPr>
        </p:nvGraphicFramePr>
        <p:xfrm>
          <a:off x="1029797" y="2031999"/>
          <a:ext cx="10143308" cy="45603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5539">
                  <a:extLst>
                    <a:ext uri="{9D8B030D-6E8A-4147-A177-3AD203B41FA5}">
                      <a16:colId xmlns="" xmlns:a16="http://schemas.microsoft.com/office/drawing/2014/main" val="4164457919"/>
                    </a:ext>
                  </a:extLst>
                </a:gridCol>
                <a:gridCol w="1405539">
                  <a:extLst>
                    <a:ext uri="{9D8B030D-6E8A-4147-A177-3AD203B41FA5}">
                      <a16:colId xmlns="" xmlns:a16="http://schemas.microsoft.com/office/drawing/2014/main" val="2526185659"/>
                    </a:ext>
                  </a:extLst>
                </a:gridCol>
                <a:gridCol w="1569519">
                  <a:extLst>
                    <a:ext uri="{9D8B030D-6E8A-4147-A177-3AD203B41FA5}">
                      <a16:colId xmlns="" xmlns:a16="http://schemas.microsoft.com/office/drawing/2014/main" val="2807903895"/>
                    </a:ext>
                  </a:extLst>
                </a:gridCol>
                <a:gridCol w="1405539">
                  <a:extLst>
                    <a:ext uri="{9D8B030D-6E8A-4147-A177-3AD203B41FA5}">
                      <a16:colId xmlns="" xmlns:a16="http://schemas.microsoft.com/office/drawing/2014/main" val="3435683561"/>
                    </a:ext>
                  </a:extLst>
                </a:gridCol>
                <a:gridCol w="1686647">
                  <a:extLst>
                    <a:ext uri="{9D8B030D-6E8A-4147-A177-3AD203B41FA5}">
                      <a16:colId xmlns="" xmlns:a16="http://schemas.microsoft.com/office/drawing/2014/main" val="985806847"/>
                    </a:ext>
                  </a:extLst>
                </a:gridCol>
                <a:gridCol w="2670525">
                  <a:extLst>
                    <a:ext uri="{9D8B030D-6E8A-4147-A177-3AD203B41FA5}">
                      <a16:colId xmlns="" xmlns:a16="http://schemas.microsoft.com/office/drawing/2014/main" val="2295574091"/>
                    </a:ext>
                  </a:extLst>
                </a:gridCol>
              </a:tblGrid>
              <a:tr h="95353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Región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Respuestas IES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Porcentaje de respuestas</a:t>
                      </a:r>
                      <a:endParaRPr lang="es-ES" sz="18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Total IES en el SES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Proporción de IES en el SES</a:t>
                      </a:r>
                      <a:endParaRPr lang="es-ES" sz="18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Diferencia </a:t>
                      </a:r>
                      <a:br>
                        <a:rPr lang="es-ES" sz="1800" b="1" u="none" strike="noStrike" dirty="0">
                          <a:effectLst/>
                        </a:rPr>
                      </a:br>
                      <a:r>
                        <a:rPr lang="es-E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Respuestas - proporción</a:t>
                      </a:r>
                      <a:endParaRPr lang="es-ES" sz="18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16849313"/>
                  </a:ext>
                </a:extLst>
              </a:tr>
              <a:tr h="601142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1" u="none" strike="noStrike">
                          <a:effectLst/>
                        </a:rPr>
                        <a:t>Centro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</a:rPr>
                        <a:t>115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22.24%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</a:rPr>
                        <a:t>281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23.44%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>
                          <a:effectLst/>
                        </a:rPr>
                        <a:t>-1.19%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6443196"/>
                  </a:ext>
                </a:extLst>
              </a:tr>
              <a:tr h="601142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1" u="none" strike="noStrike">
                          <a:effectLst/>
                        </a:rPr>
                        <a:t>Noreste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</a:rPr>
                        <a:t>78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15.09%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</a:rPr>
                        <a:t>170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14.18%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>
                          <a:effectLst/>
                        </a:rPr>
                        <a:t>0.91%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4456624"/>
                  </a:ext>
                </a:extLst>
              </a:tr>
              <a:tr h="601142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1" u="none" strike="noStrike">
                          <a:effectLst/>
                        </a:rPr>
                        <a:t>Noroeste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</a:rPr>
                        <a:t>74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14.31%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160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13.34%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>
                          <a:effectLst/>
                        </a:rPr>
                        <a:t>0.97%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51027280"/>
                  </a:ext>
                </a:extLst>
              </a:tr>
              <a:tr h="601142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1" u="none" strike="noStrike">
                          <a:effectLst/>
                        </a:rPr>
                        <a:t>Occidente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</a:rPr>
                        <a:t>116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22.44%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254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21.18%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>
                          <a:effectLst/>
                        </a:rPr>
                        <a:t>1.25%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72080688"/>
                  </a:ext>
                </a:extLst>
              </a:tr>
              <a:tr h="601142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1" u="none" strike="noStrike">
                          <a:effectLst/>
                        </a:rPr>
                        <a:t>Sur-Sureste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</a:rPr>
                        <a:t>134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25.92%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334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27.86%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>
                          <a:effectLst/>
                        </a:rPr>
                        <a:t>-1.94%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96221359"/>
                  </a:ext>
                </a:extLst>
              </a:tr>
              <a:tr h="601142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1" u="none" strike="noStrike" dirty="0">
                          <a:effectLst/>
                        </a:rPr>
                        <a:t>Total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</a:rPr>
                        <a:t>517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100.00%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1,199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 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>
                          <a:effectLst/>
                        </a:rPr>
                        <a:t> 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71293272"/>
                  </a:ext>
                </a:extLst>
              </a:tr>
            </a:tbl>
          </a:graphicData>
        </a:graphic>
      </p:graphicFrame>
      <p:sp>
        <p:nvSpPr>
          <p:cNvPr id="5" name="Bocadillo: rectángulo con esquinas redondeadas 4"/>
          <p:cNvSpPr/>
          <p:nvPr/>
        </p:nvSpPr>
        <p:spPr>
          <a:xfrm>
            <a:off x="8597245" y="532164"/>
            <a:ext cx="2318994" cy="1329179"/>
          </a:xfrm>
          <a:prstGeom prst="wedgeRoundRectCallout">
            <a:avLst>
              <a:gd name="adj1" fmla="val 10361"/>
              <a:gd name="adj2" fmla="val 7242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/>
              <a:t>Las diferencias en la distribución son menores al 2%</a:t>
            </a:r>
          </a:p>
        </p:txBody>
      </p:sp>
    </p:spTree>
    <p:extLst>
      <p:ext uri="{BB962C8B-B14F-4D97-AF65-F5344CB8AC3E}">
        <p14:creationId xmlns:p14="http://schemas.microsoft.com/office/powerpoint/2010/main" val="643720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C00000"/>
                </a:solidFill>
              </a:rPr>
              <a:t>Instituciones</a:t>
            </a:r>
            <a:r>
              <a:rPr lang="es-ES" dirty="0"/>
              <a:t> de los respondientes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591609"/>
              </p:ext>
            </p:extLst>
          </p:nvPr>
        </p:nvGraphicFramePr>
        <p:xfrm>
          <a:off x="994770" y="1592952"/>
          <a:ext cx="10359032" cy="4371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9758">
                  <a:extLst>
                    <a:ext uri="{9D8B030D-6E8A-4147-A177-3AD203B41FA5}">
                      <a16:colId xmlns="" xmlns:a16="http://schemas.microsoft.com/office/drawing/2014/main" val="3199557415"/>
                    </a:ext>
                  </a:extLst>
                </a:gridCol>
                <a:gridCol w="2589758">
                  <a:extLst>
                    <a:ext uri="{9D8B030D-6E8A-4147-A177-3AD203B41FA5}">
                      <a16:colId xmlns="" xmlns:a16="http://schemas.microsoft.com/office/drawing/2014/main" val="3285431244"/>
                    </a:ext>
                  </a:extLst>
                </a:gridCol>
                <a:gridCol w="2589758">
                  <a:extLst>
                    <a:ext uri="{9D8B030D-6E8A-4147-A177-3AD203B41FA5}">
                      <a16:colId xmlns="" xmlns:a16="http://schemas.microsoft.com/office/drawing/2014/main" val="524781212"/>
                    </a:ext>
                  </a:extLst>
                </a:gridCol>
                <a:gridCol w="2589758">
                  <a:extLst>
                    <a:ext uri="{9D8B030D-6E8A-4147-A177-3AD203B41FA5}">
                      <a16:colId xmlns="" xmlns:a16="http://schemas.microsoft.com/office/drawing/2014/main" val="981024012"/>
                    </a:ext>
                  </a:extLst>
                </a:gridCol>
              </a:tblGrid>
              <a:tr h="874373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Versiones de cuestionarios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Dirigentes</a:t>
                      </a:r>
                    </a:p>
                    <a:p>
                      <a:pPr algn="ctr"/>
                      <a:r>
                        <a:rPr lang="es-ES" sz="2400" dirty="0" err="1"/>
                        <a:t>Núm</a:t>
                      </a:r>
                      <a:r>
                        <a:rPr lang="es-ES" sz="2400" dirty="0"/>
                        <a:t>/ % respuesta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Profesores</a:t>
                      </a:r>
                    </a:p>
                    <a:p>
                      <a:pPr algn="ctr"/>
                      <a:r>
                        <a:rPr lang="es-ES" sz="2400" dirty="0" err="1"/>
                        <a:t>Núm</a:t>
                      </a:r>
                      <a:r>
                        <a:rPr lang="es-ES" sz="2400" dirty="0"/>
                        <a:t>/ % respuesta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Estudiantes</a:t>
                      </a:r>
                    </a:p>
                    <a:p>
                      <a:pPr algn="ctr"/>
                      <a:r>
                        <a:rPr lang="es-ES" sz="2400" dirty="0" err="1"/>
                        <a:t>Núm</a:t>
                      </a:r>
                      <a:r>
                        <a:rPr lang="es-ES" sz="2400" dirty="0"/>
                        <a:t>/ % respuesta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477034636"/>
                  </a:ext>
                </a:extLst>
              </a:tr>
              <a:tr h="874373">
                <a:tc>
                  <a:txBody>
                    <a:bodyPr/>
                    <a:lstStyle/>
                    <a:p>
                      <a:r>
                        <a:rPr lang="es-ES" sz="2400" dirty="0"/>
                        <a:t>Versión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208 / 53%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200 / 51%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233 / 59%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651141535"/>
                  </a:ext>
                </a:extLst>
              </a:tr>
              <a:tr h="874373">
                <a:tc>
                  <a:txBody>
                    <a:bodyPr/>
                    <a:lstStyle/>
                    <a:p>
                      <a:r>
                        <a:rPr lang="es-ES" sz="2400" dirty="0"/>
                        <a:t>Versión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186* / 45%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255 / 62%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260 / 63%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47115555"/>
                  </a:ext>
                </a:extLst>
              </a:tr>
              <a:tr h="874373">
                <a:tc>
                  <a:txBody>
                    <a:bodyPr/>
                    <a:lstStyle/>
                    <a:p>
                      <a:r>
                        <a:rPr lang="es-ES" sz="2400" dirty="0"/>
                        <a:t>Versión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123 / 31%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145 / 37%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140 / 36%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258411124"/>
                  </a:ext>
                </a:extLst>
              </a:tr>
              <a:tr h="874373">
                <a:tc>
                  <a:txBody>
                    <a:bodyPr/>
                    <a:lstStyle/>
                    <a:p>
                      <a:r>
                        <a:rPr lang="es-ES" sz="2400" dirty="0"/>
                        <a:t>Total de 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>
                          <a:solidFill>
                            <a:srgbClr val="C00000"/>
                          </a:solidFill>
                        </a:rPr>
                        <a:t>517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>
                          <a:solidFill>
                            <a:srgbClr val="C00000"/>
                          </a:solidFill>
                        </a:rPr>
                        <a:t>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>
                          <a:solidFill>
                            <a:srgbClr val="C00000"/>
                          </a:solidFill>
                        </a:rPr>
                        <a:t>633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690667140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1131930" y="6456307"/>
            <a:ext cx="47888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* Una institución aparece dos veces con autoridades diferentes</a:t>
            </a:r>
          </a:p>
        </p:txBody>
      </p:sp>
    </p:spTree>
    <p:extLst>
      <p:ext uri="{BB962C8B-B14F-4D97-AF65-F5344CB8AC3E}">
        <p14:creationId xmlns:p14="http://schemas.microsoft.com/office/powerpoint/2010/main" val="3888205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675426"/>
              </p:ext>
            </p:extLst>
          </p:nvPr>
        </p:nvGraphicFramePr>
        <p:xfrm>
          <a:off x="1046929" y="574231"/>
          <a:ext cx="10263334" cy="60499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4044">
                  <a:extLst>
                    <a:ext uri="{9D8B030D-6E8A-4147-A177-3AD203B41FA5}">
                      <a16:colId xmlns="" xmlns:a16="http://schemas.microsoft.com/office/drawing/2014/main" val="3660015317"/>
                    </a:ext>
                  </a:extLst>
                </a:gridCol>
                <a:gridCol w="1123924">
                  <a:extLst>
                    <a:ext uri="{9D8B030D-6E8A-4147-A177-3AD203B41FA5}">
                      <a16:colId xmlns="" xmlns:a16="http://schemas.microsoft.com/office/drawing/2014/main" val="2008152815"/>
                    </a:ext>
                  </a:extLst>
                </a:gridCol>
                <a:gridCol w="1143994">
                  <a:extLst>
                    <a:ext uri="{9D8B030D-6E8A-4147-A177-3AD203B41FA5}">
                      <a16:colId xmlns="" xmlns:a16="http://schemas.microsoft.com/office/drawing/2014/main" val="1603171983"/>
                    </a:ext>
                  </a:extLst>
                </a:gridCol>
                <a:gridCol w="1254379">
                  <a:extLst>
                    <a:ext uri="{9D8B030D-6E8A-4147-A177-3AD203B41FA5}">
                      <a16:colId xmlns="" xmlns:a16="http://schemas.microsoft.com/office/drawing/2014/main" val="1637949998"/>
                    </a:ext>
                  </a:extLst>
                </a:gridCol>
                <a:gridCol w="1492746">
                  <a:extLst>
                    <a:ext uri="{9D8B030D-6E8A-4147-A177-3AD203B41FA5}">
                      <a16:colId xmlns="" xmlns:a16="http://schemas.microsoft.com/office/drawing/2014/main" val="2500497294"/>
                    </a:ext>
                  </a:extLst>
                </a:gridCol>
                <a:gridCol w="1124749">
                  <a:extLst>
                    <a:ext uri="{9D8B030D-6E8A-4147-A177-3AD203B41FA5}">
                      <a16:colId xmlns="" xmlns:a16="http://schemas.microsoft.com/office/drawing/2014/main" val="1438396717"/>
                    </a:ext>
                  </a:extLst>
                </a:gridCol>
                <a:gridCol w="1124749">
                  <a:extLst>
                    <a:ext uri="{9D8B030D-6E8A-4147-A177-3AD203B41FA5}">
                      <a16:colId xmlns="" xmlns:a16="http://schemas.microsoft.com/office/drawing/2014/main" val="2329396604"/>
                    </a:ext>
                  </a:extLst>
                </a:gridCol>
                <a:gridCol w="1124749">
                  <a:extLst>
                    <a:ext uri="{9D8B030D-6E8A-4147-A177-3AD203B41FA5}">
                      <a16:colId xmlns="" xmlns:a16="http://schemas.microsoft.com/office/drawing/2014/main" val="2539510927"/>
                    </a:ext>
                  </a:extLst>
                </a:gridCol>
              </a:tblGrid>
              <a:tr h="814776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Número de participantes por entidad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 Bold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79476248"/>
                  </a:ext>
                </a:extLst>
              </a:tr>
              <a:tr h="53305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</a:rPr>
                        <a:t>Entidades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Dirigentes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Profesores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Estudiantes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</a:rPr>
                        <a:t>Entidades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Dirigentes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Profesores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Estudiantes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1374615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 u="none" strike="noStrike" dirty="0">
                          <a:effectLst/>
                        </a:rPr>
                        <a:t>Aguascalientes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9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760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1.870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Morelos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374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487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2775333150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 u="none" strike="noStrike" dirty="0">
                          <a:effectLst/>
                        </a:rPr>
                        <a:t>Baja California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12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401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772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Nayarit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8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392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647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2497669728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 u="none" strike="noStrike" dirty="0">
                          <a:effectLst/>
                        </a:rPr>
                        <a:t>Baja California Sur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9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161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481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Nuevo León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11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647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1,190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287474893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 u="none" strike="noStrike" dirty="0">
                          <a:effectLst/>
                        </a:rPr>
                        <a:t>Campeche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16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483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1,208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Oaxaca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20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435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1,270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1570024996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 u="none" strike="noStrike">
                          <a:effectLst/>
                        </a:rPr>
                        <a:t>Chiapas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16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547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1,839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Puebla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32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1,155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2,178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4096109705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 u="none" strike="noStrike">
                          <a:effectLst/>
                        </a:rPr>
                        <a:t>Chihuahua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1,146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1,768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Querétaro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12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741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1,012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2695224853"/>
                  </a:ext>
                </a:extLst>
              </a:tr>
              <a:tr h="317954"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 u="none" strike="noStrike" dirty="0">
                          <a:effectLst/>
                        </a:rPr>
                        <a:t>Coahuila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24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1,071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2,129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Quintana Roo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5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319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673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1685686773"/>
                  </a:ext>
                </a:extLst>
              </a:tr>
              <a:tr h="291290"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 u="none" strike="noStrike">
                          <a:effectLst/>
                        </a:rPr>
                        <a:t>Colima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5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164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298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San Luis Potosí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13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316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913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1047824539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 u="none" strike="noStrike">
                          <a:effectLst/>
                        </a:rPr>
                        <a:t>Distrito Federal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11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495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1,019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Sinaloa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5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168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537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1764363068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 u="none" strike="noStrike" dirty="0">
                          <a:effectLst/>
                        </a:rPr>
                        <a:t>Durango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11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222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584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Sonora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29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836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1,396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240047964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 u="none" strike="noStrike" dirty="0">
                          <a:effectLst/>
                        </a:rPr>
                        <a:t>Guanajuato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26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996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1,884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Tabasco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21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1,057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2,426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695469236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 u="none" strike="noStrike" dirty="0">
                          <a:effectLst/>
                        </a:rPr>
                        <a:t>Guerrero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14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570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892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Tamaulipas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19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691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1,707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3890247022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 u="none" strike="noStrike" dirty="0">
                          <a:effectLst/>
                        </a:rPr>
                        <a:t>Hidalgo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20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1,044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1,918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Tlaxcala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9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303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656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659083122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 u="none" strike="noStrike" dirty="0">
                          <a:effectLst/>
                        </a:rPr>
                        <a:t>Jalisco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30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1,405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3,649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Veracruz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26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930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1,886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3649508112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 u="none" strike="noStrike" dirty="0">
                          <a:effectLst/>
                        </a:rPr>
                        <a:t>México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39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2,266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4,516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Yucatán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15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666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1,465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1856462174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 u="none" strike="noStrike" dirty="0">
                          <a:effectLst/>
                        </a:rPr>
                        <a:t>Michoacán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15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570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1,224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Zacatecas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9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261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824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4279808511"/>
                  </a:ext>
                </a:extLst>
              </a:tr>
              <a:tr h="265107"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 u="none" strike="noStrike" dirty="0">
                          <a:effectLst/>
                        </a:rPr>
                        <a:t> 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 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 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 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Total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</a:rPr>
                        <a:t>517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</a:rPr>
                        <a:t>21,592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</a:rPr>
                        <a:t>45,318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577722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403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503549"/>
              </p:ext>
            </p:extLst>
          </p:nvPr>
        </p:nvGraphicFramePr>
        <p:xfrm>
          <a:off x="2415125" y="1089421"/>
          <a:ext cx="7389926" cy="46791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6978">
                  <a:extLst>
                    <a:ext uri="{9D8B030D-6E8A-4147-A177-3AD203B41FA5}">
                      <a16:colId xmlns="" xmlns:a16="http://schemas.microsoft.com/office/drawing/2014/main" val="2537363886"/>
                    </a:ext>
                  </a:extLst>
                </a:gridCol>
                <a:gridCol w="1477985">
                  <a:extLst>
                    <a:ext uri="{9D8B030D-6E8A-4147-A177-3AD203B41FA5}">
                      <a16:colId xmlns="" xmlns:a16="http://schemas.microsoft.com/office/drawing/2014/main" val="4163106779"/>
                    </a:ext>
                  </a:extLst>
                </a:gridCol>
                <a:gridCol w="2007567">
                  <a:extLst>
                    <a:ext uri="{9D8B030D-6E8A-4147-A177-3AD203B41FA5}">
                      <a16:colId xmlns="" xmlns:a16="http://schemas.microsoft.com/office/drawing/2014/main" val="156223109"/>
                    </a:ext>
                  </a:extLst>
                </a:gridCol>
                <a:gridCol w="1687396">
                  <a:extLst>
                    <a:ext uri="{9D8B030D-6E8A-4147-A177-3AD203B41FA5}">
                      <a16:colId xmlns="" xmlns:a16="http://schemas.microsoft.com/office/drawing/2014/main" val="2270443362"/>
                    </a:ext>
                  </a:extLst>
                </a:gridCol>
              </a:tblGrid>
              <a:tr h="85594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Número de participantes por región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 Bold"/>
                      </a:endParaRPr>
                    </a:p>
                  </a:txBody>
                  <a:tcPr marL="6350" marR="6350" marT="635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28049046"/>
                  </a:ext>
                </a:extLst>
              </a:tr>
              <a:tr h="90293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effectLst/>
                        </a:rPr>
                        <a:t>Región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 Bold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Dirigentes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Profesores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Estudiantes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1021599"/>
                  </a:ext>
                </a:extLst>
              </a:tr>
              <a:tr h="486713">
                <a:tc>
                  <a:txBody>
                    <a:bodyPr/>
                    <a:lstStyle/>
                    <a:p>
                      <a:pPr algn="l" fontAlgn="t"/>
                      <a:r>
                        <a:rPr lang="es-ES" sz="2000" u="none" strike="noStrike" dirty="0">
                          <a:effectLst/>
                        </a:rPr>
                        <a:t>Centro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>
                          <a:effectLst/>
                        </a:rPr>
                        <a:t>115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5,504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10,440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83392654"/>
                  </a:ext>
                </a:extLst>
              </a:tr>
              <a:tr h="486713">
                <a:tc>
                  <a:txBody>
                    <a:bodyPr/>
                    <a:lstStyle/>
                    <a:p>
                      <a:pPr algn="l" fontAlgn="t"/>
                      <a:r>
                        <a:rPr lang="es-ES" sz="2000" u="none" strike="noStrike">
                          <a:effectLst/>
                        </a:rPr>
                        <a:t>Noreste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>
                          <a:effectLst/>
                        </a:rPr>
                        <a:t>78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2,947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6,523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995655095"/>
                  </a:ext>
                </a:extLst>
              </a:tr>
              <a:tr h="486713">
                <a:tc>
                  <a:txBody>
                    <a:bodyPr/>
                    <a:lstStyle/>
                    <a:p>
                      <a:pPr algn="l" fontAlgn="t"/>
                      <a:r>
                        <a:rPr lang="es-ES" sz="2000" u="none" strike="noStrike" dirty="0">
                          <a:effectLst/>
                        </a:rPr>
                        <a:t>Noroeste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>
                          <a:effectLst/>
                        </a:rPr>
                        <a:t>74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2,768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5,012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8143027"/>
                  </a:ext>
                </a:extLst>
              </a:tr>
              <a:tr h="486713">
                <a:tc>
                  <a:txBody>
                    <a:bodyPr/>
                    <a:lstStyle/>
                    <a:p>
                      <a:pPr algn="l" fontAlgn="t"/>
                      <a:r>
                        <a:rPr lang="es-ES" sz="2000" u="none" strike="noStrike" dirty="0">
                          <a:effectLst/>
                        </a:rPr>
                        <a:t>Occidente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>
                          <a:effectLst/>
                        </a:rPr>
                        <a:t>116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5,452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11,785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479890459"/>
                  </a:ext>
                </a:extLst>
              </a:tr>
              <a:tr h="486713">
                <a:tc>
                  <a:txBody>
                    <a:bodyPr/>
                    <a:lstStyle/>
                    <a:p>
                      <a:pPr algn="l" fontAlgn="t"/>
                      <a:r>
                        <a:rPr lang="es-ES" sz="2000" u="none" strike="noStrike" dirty="0">
                          <a:effectLst/>
                        </a:rPr>
                        <a:t>Sur-Sureste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>
                          <a:effectLst/>
                        </a:rPr>
                        <a:t>134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4,921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11,558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3916381"/>
                  </a:ext>
                </a:extLst>
              </a:tr>
              <a:tr h="486713">
                <a:tc>
                  <a:txBody>
                    <a:bodyPr/>
                    <a:lstStyle/>
                    <a:p>
                      <a:pPr algn="l" fontAlgn="t"/>
                      <a:r>
                        <a:rPr lang="es-ES" sz="2000" b="1" u="none" strike="noStrike" dirty="0">
                          <a:effectLst/>
                        </a:rPr>
                        <a:t>Total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effectLst/>
                        </a:rPr>
                        <a:t>517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effectLst/>
                        </a:rPr>
                        <a:t>21,592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effectLst/>
                        </a:rPr>
                        <a:t>45,318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592117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759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604</TotalTime>
  <Words>814</Words>
  <Application>Microsoft Macintosh PowerPoint</Application>
  <PresentationFormat>Personalizado</PresentationFormat>
  <Paragraphs>418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Office Theme</vt:lpstr>
      <vt:lpstr>TRESMEX</vt:lpstr>
      <vt:lpstr>Invitación</vt:lpstr>
      <vt:lpstr>Grupos de instituciones invitadas</vt:lpstr>
      <vt:lpstr>Preguntas</vt:lpstr>
      <vt:lpstr>Respuestas</vt:lpstr>
      <vt:lpstr>Distribución por región</vt:lpstr>
      <vt:lpstr>Instituciones de los respondientes</vt:lpstr>
      <vt:lpstr>Presentación de PowerPoint</vt:lpstr>
      <vt:lpstr>Presentación de PowerPoint</vt:lpstr>
      <vt:lpstr>Presentación de PowerPoint</vt:lpstr>
      <vt:lpstr>Respuestas de profesores y estudiantes</vt:lpstr>
      <vt:lpstr>Presentación de PowerPoint</vt:lpstr>
      <vt:lpstr>Ejemplos de análisis descriptivo</vt:lpstr>
      <vt:lpstr>Ejemplos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DINÁMICA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TRESMEX</dc:title>
  <dc:creator>PILAR VERDEJO PARIS</dc:creator>
  <cp:lastModifiedBy>ACET Orta Martínez</cp:lastModifiedBy>
  <cp:revision>72</cp:revision>
  <dcterms:created xsi:type="dcterms:W3CDTF">2017-03-11T18:09:46Z</dcterms:created>
  <dcterms:modified xsi:type="dcterms:W3CDTF">2017-04-06T23:16:35Z</dcterms:modified>
</cp:coreProperties>
</file>