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7" r:id="rId3"/>
    <p:sldId id="308" r:id="rId4"/>
    <p:sldId id="310" r:id="rId5"/>
    <p:sldId id="311" r:id="rId6"/>
    <p:sldId id="312" r:id="rId7"/>
    <p:sldId id="303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05" r:id="rId2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4ED"/>
    <a:srgbClr val="1BB215"/>
    <a:srgbClr val="B151FD"/>
    <a:srgbClr val="EF8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55"/>
  </p:normalViewPr>
  <p:slideViewPr>
    <p:cSldViewPr snapToGrid="0" snapToObjects="1">
      <p:cViewPr varScale="1">
        <p:scale>
          <a:sx n="73" d="100"/>
          <a:sy n="73" d="100"/>
        </p:scale>
        <p:origin x="-104" y="-1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2000" dirty="0" smtClean="0"/>
            <a:t>Flexibilidad (7)</a:t>
          </a:r>
          <a:endParaRPr lang="es-ES" sz="20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20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ES" sz="20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2000" dirty="0" smtClean="0"/>
            <a:t>Atención a la demanda (3)</a:t>
          </a:r>
          <a:endParaRPr lang="es-ES" sz="20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20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ES" sz="20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2000" dirty="0" smtClean="0"/>
            <a:t>Eficiencia terminal (2)</a:t>
          </a:r>
          <a:endParaRPr lang="es-ES" sz="20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20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ES" sz="2000"/>
        </a:p>
      </dgm:t>
    </dgm:pt>
    <dgm:pt modelId="{57AFB9B0-DD33-F04D-8E09-652C16E5DFB6}">
      <dgm:prSet phldrT="[Texto]" custT="1"/>
      <dgm:spPr/>
      <dgm:t>
        <a:bodyPr/>
        <a:lstStyle/>
        <a:p>
          <a:pPr algn="l"/>
          <a:r>
            <a:rPr lang="es-ES" sz="2000" dirty="0" smtClean="0"/>
            <a:t>Acompañamiento (1)</a:t>
          </a:r>
          <a:endParaRPr lang="es-ES" sz="2000" dirty="0"/>
        </a:p>
      </dgm:t>
    </dgm:pt>
    <dgm:pt modelId="{27CD15E2-18D7-5646-BB20-12E851D7CAF0}" type="par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565BAE82-F03B-BB44-BEF4-3FB93E14A60E}" type="sib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2000" dirty="0" smtClean="0"/>
            <a:t>Inclusión (3)</a:t>
          </a:r>
          <a:endParaRPr lang="es-ES" sz="20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2000" dirty="0" smtClean="0"/>
            <a:t>Becas (2)</a:t>
          </a:r>
          <a:endParaRPr lang="es-ES" sz="20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2000" dirty="0" smtClean="0"/>
            <a:t>Deserción (2)</a:t>
          </a:r>
          <a:endParaRPr lang="es-ES" sz="20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2335F16D-6E45-924A-B881-395FD192024B}">
      <dgm:prSet phldrT="[Texto]" custT="1"/>
      <dgm:spPr/>
      <dgm:t>
        <a:bodyPr/>
        <a:lstStyle/>
        <a:p>
          <a:pPr algn="l"/>
          <a:r>
            <a:rPr lang="es-ES" sz="2000" dirty="0" smtClean="0"/>
            <a:t>Movilidad (2)</a:t>
          </a:r>
          <a:endParaRPr lang="es-ES" sz="2000" dirty="0"/>
        </a:p>
      </dgm:t>
    </dgm:pt>
    <dgm:pt modelId="{2A8BF4DF-EAD6-E844-91B4-19C13E741A5C}" type="par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6137A6C5-3E37-034D-A295-8F8AD9B2527A}" type="sib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593307B7-30C1-D547-BEA6-0366DD0D674D}">
      <dgm:prSet phldrT="[Texto]" custT="1"/>
      <dgm:spPr/>
      <dgm:t>
        <a:bodyPr/>
        <a:lstStyle/>
        <a:p>
          <a:pPr algn="l"/>
          <a:r>
            <a:rPr lang="es-ES" sz="2000" dirty="0" smtClean="0"/>
            <a:t>Infraestructura (2)</a:t>
          </a:r>
          <a:endParaRPr lang="es-ES" sz="2000" dirty="0"/>
        </a:p>
      </dgm:t>
    </dgm:pt>
    <dgm:pt modelId="{BA5A12D4-62C8-A249-BAF0-FBC1F0FA2EC6}" type="par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FDD2216F-125F-434A-91DA-72958BC22305}" type="sib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350A72E4-D27B-F248-A28D-B50C40F36CE5}">
      <dgm:prSet phldrT="[Texto]" custT="1"/>
      <dgm:spPr/>
      <dgm:t>
        <a:bodyPr/>
        <a:lstStyle/>
        <a:p>
          <a:pPr algn="l"/>
          <a:r>
            <a:rPr lang="es-ES" sz="2000" dirty="0" smtClean="0"/>
            <a:t>Homologación (1)</a:t>
          </a:r>
          <a:endParaRPr lang="es-ES" sz="2000" dirty="0"/>
        </a:p>
      </dgm:t>
    </dgm:pt>
    <dgm:pt modelId="{292EB591-48A8-2A4F-9DD6-86484ABB227F}" type="parTrans" cxnId="{6F1D6855-8810-A743-9B7C-CAF82DC66714}">
      <dgm:prSet/>
      <dgm:spPr/>
      <dgm:t>
        <a:bodyPr/>
        <a:lstStyle/>
        <a:p>
          <a:pPr algn="l"/>
          <a:endParaRPr lang="es-ES" sz="2000"/>
        </a:p>
      </dgm:t>
    </dgm:pt>
    <dgm:pt modelId="{B158F2FE-5AF4-2148-AF85-0BAA2E92BD5D}" type="sibTrans" cxnId="{6F1D6855-8810-A743-9B7C-CAF82DC66714}">
      <dgm:prSet/>
      <dgm:spPr/>
      <dgm:t>
        <a:bodyPr/>
        <a:lstStyle/>
        <a:p>
          <a:pPr algn="l"/>
          <a:endParaRPr lang="es-ES" sz="20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_tradnl"/>
        </a:p>
      </dgm:t>
    </dgm:pt>
    <dgm:pt modelId="{E1DD88A4-9FC9-A643-87BF-94D0DD3D4EA3}" type="pres">
      <dgm:prSet presAssocID="{5AA3DD1E-E1A2-874E-AFF1-BD98C6F4E33F}" presName="parentLeftMargin" presStyleLbl="node1" presStyleIdx="0" presStyleCnt="10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_tradnl"/>
        </a:p>
      </dgm:t>
    </dgm:pt>
    <dgm:pt modelId="{04B08D75-BEC3-8F4C-9DE7-169169A39652}" type="pres">
      <dgm:prSet presAssocID="{5AA3DD1E-E1A2-874E-AFF1-BD98C6F4E33F}" presName="childText" presStyleLbl="conFgAcc1" presStyleIdx="0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_tradnl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_tradnl"/>
        </a:p>
      </dgm:t>
    </dgm:pt>
    <dgm:pt modelId="{04DE5064-7E5E-6344-A714-CDC0512BD151}" type="pres">
      <dgm:prSet presAssocID="{A57FB1CD-A737-2340-A7E0-7C1CCDE1C2B7}" presName="parentLeftMargin" presStyleLbl="node1" presStyleIdx="0" presStyleCnt="10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_tradnl"/>
        </a:p>
      </dgm:t>
    </dgm:pt>
    <dgm:pt modelId="{440B4DE3-684D-854A-9AC0-D077C774D371}" type="pres">
      <dgm:prSet presAssocID="{A57FB1CD-A737-2340-A7E0-7C1CCDE1C2B7}" presName="childText" presStyleLbl="conFgAcc1" presStyleIdx="1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_tradnl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_tradnl"/>
        </a:p>
      </dgm:t>
    </dgm:pt>
    <dgm:pt modelId="{83483628-DEAE-EF46-9539-E1A6ED928A07}" type="pres">
      <dgm:prSet presAssocID="{62DE2393-30E7-CE47-9467-EF19A476833C}" presName="parentLeftMargin" presStyleLbl="node1" presStyleIdx="1" presStyleCnt="10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_tradnl"/>
        </a:p>
      </dgm:t>
    </dgm:pt>
    <dgm:pt modelId="{B3679B47-BAB8-D044-B7FB-430956BEA257}" type="pres">
      <dgm:prSet presAssocID="{62DE2393-30E7-CE47-9467-EF19A476833C}" presName="childText" presStyleLbl="conFgAcc1" presStyleIdx="2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_tradnl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_tradnl"/>
        </a:p>
      </dgm:t>
    </dgm:pt>
    <dgm:pt modelId="{B6045186-4240-CF44-88B9-604F2F3E019F}" type="pres">
      <dgm:prSet presAssocID="{21EF2FB5-7231-974E-8EDA-FA089EFF921A}" presName="parentLeftMargin" presStyleLbl="node1" presStyleIdx="2" presStyleCnt="10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_tradnl"/>
        </a:p>
      </dgm:t>
    </dgm:pt>
    <dgm:pt modelId="{59335AB6-FC3C-FB40-A4B4-62DA2C4189D0}" type="pres">
      <dgm:prSet presAssocID="{21EF2FB5-7231-974E-8EDA-FA089EFF921A}" presName="childText" presStyleLbl="conFgAcc1" presStyleIdx="3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_tradnl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_tradnl"/>
        </a:p>
      </dgm:t>
    </dgm:pt>
    <dgm:pt modelId="{C1312E39-C4FE-DE42-A51F-E6D8C4ADBE68}" type="pres">
      <dgm:prSet presAssocID="{6CF94C73-027D-6848-9A7E-E2AC495CD47C}" presName="parentLeftMargin" presStyleLbl="node1" presStyleIdx="3" presStyleCnt="10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_tradnl"/>
        </a:p>
      </dgm:t>
    </dgm:pt>
    <dgm:pt modelId="{689C7193-0562-8640-AA91-40D98FC040CC}" type="pres">
      <dgm:prSet presAssocID="{6CF94C73-027D-6848-9A7E-E2AC495CD47C}" presName="childText" presStyleLbl="conFgAcc1" presStyleIdx="4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_tradnl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_tradnl"/>
        </a:p>
      </dgm:t>
    </dgm:pt>
    <dgm:pt modelId="{8704C036-E2FB-5544-BF20-3D7763158E31}" type="pres">
      <dgm:prSet presAssocID="{94912E71-13B0-5746-B230-B3A724C4C800}" presName="parentLeftMargin" presStyleLbl="node1" presStyleIdx="4" presStyleCnt="10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_tradnl"/>
        </a:p>
      </dgm:t>
    </dgm:pt>
    <dgm:pt modelId="{DE8B4AA1-97E4-CF40-B5E2-2CE998CC6BCF}" type="pres">
      <dgm:prSet presAssocID="{94912E71-13B0-5746-B230-B3A724C4C800}" presName="childText" presStyleLbl="conFgAcc1" presStyleIdx="5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199A499-B46B-A74E-B137-C303CD5A25D6}" type="pres">
      <dgm:prSet presAssocID="{A58D5008-9D9F-404C-BFA7-5B7BF12D3201}" presName="spaceBetweenRectangles" presStyleCnt="0"/>
      <dgm:spPr/>
      <dgm:t>
        <a:bodyPr/>
        <a:lstStyle/>
        <a:p>
          <a:endParaRPr lang="es-ES_tradnl"/>
        </a:p>
      </dgm:t>
    </dgm:pt>
    <dgm:pt modelId="{C76B7454-8604-7341-B8B4-086F41855038}" type="pres">
      <dgm:prSet presAssocID="{593307B7-30C1-D547-BEA6-0366DD0D674D}" presName="parentLin" presStyleCnt="0"/>
      <dgm:spPr/>
      <dgm:t>
        <a:bodyPr/>
        <a:lstStyle/>
        <a:p>
          <a:endParaRPr lang="es-ES_tradnl"/>
        </a:p>
      </dgm:t>
    </dgm:pt>
    <dgm:pt modelId="{8A96B887-7E53-FE4A-A243-D79EC4E51C87}" type="pres">
      <dgm:prSet presAssocID="{593307B7-30C1-D547-BEA6-0366DD0D674D}" presName="parentLeftMargin" presStyleLbl="node1" presStyleIdx="5" presStyleCnt="10"/>
      <dgm:spPr/>
      <dgm:t>
        <a:bodyPr/>
        <a:lstStyle/>
        <a:p>
          <a:endParaRPr lang="es-ES"/>
        </a:p>
      </dgm:t>
    </dgm:pt>
    <dgm:pt modelId="{5568FACE-DDED-A744-B1C9-4EAE3913DD95}" type="pres">
      <dgm:prSet presAssocID="{593307B7-30C1-D547-BEA6-0366DD0D674D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D367-C10F-3A4E-A225-1735367BC291}" type="pres">
      <dgm:prSet presAssocID="{593307B7-30C1-D547-BEA6-0366DD0D674D}" presName="negativeSpace" presStyleCnt="0"/>
      <dgm:spPr/>
      <dgm:t>
        <a:bodyPr/>
        <a:lstStyle/>
        <a:p>
          <a:endParaRPr lang="es-ES_tradnl"/>
        </a:p>
      </dgm:t>
    </dgm:pt>
    <dgm:pt modelId="{4644294F-0AE7-CB41-98B1-845CBFBE3350}" type="pres">
      <dgm:prSet presAssocID="{593307B7-30C1-D547-BEA6-0366DD0D674D}" presName="childText" presStyleLbl="conFgAcc1" presStyleIdx="6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AA57A4-74C2-AE47-AF4C-ADE4E3CA0F77}" type="pres">
      <dgm:prSet presAssocID="{FDD2216F-125F-434A-91DA-72958BC22305}" presName="spaceBetweenRectangles" presStyleCnt="0"/>
      <dgm:spPr/>
      <dgm:t>
        <a:bodyPr/>
        <a:lstStyle/>
        <a:p>
          <a:endParaRPr lang="es-ES_tradnl"/>
        </a:p>
      </dgm:t>
    </dgm:pt>
    <dgm:pt modelId="{2EAD6155-925A-6643-89FA-1301B887C3FE}" type="pres">
      <dgm:prSet presAssocID="{2335F16D-6E45-924A-B881-395FD192024B}" presName="parentLin" presStyleCnt="0"/>
      <dgm:spPr/>
      <dgm:t>
        <a:bodyPr/>
        <a:lstStyle/>
        <a:p>
          <a:endParaRPr lang="es-ES_tradnl"/>
        </a:p>
      </dgm:t>
    </dgm:pt>
    <dgm:pt modelId="{58731478-4C68-8D46-B500-2BC6157061C8}" type="pres">
      <dgm:prSet presAssocID="{2335F16D-6E45-924A-B881-395FD192024B}" presName="parentLeftMargin" presStyleLbl="node1" presStyleIdx="6" presStyleCnt="10"/>
      <dgm:spPr/>
      <dgm:t>
        <a:bodyPr/>
        <a:lstStyle/>
        <a:p>
          <a:endParaRPr lang="es-ES"/>
        </a:p>
      </dgm:t>
    </dgm:pt>
    <dgm:pt modelId="{4F220E4F-6BCF-454F-8970-288B119D6CEE}" type="pres">
      <dgm:prSet presAssocID="{2335F16D-6E45-924A-B881-395FD192024B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92BEE-80B7-DF4C-9465-E11BF046F61D}" type="pres">
      <dgm:prSet presAssocID="{2335F16D-6E45-924A-B881-395FD192024B}" presName="negativeSpace" presStyleCnt="0"/>
      <dgm:spPr/>
      <dgm:t>
        <a:bodyPr/>
        <a:lstStyle/>
        <a:p>
          <a:endParaRPr lang="es-ES_tradnl"/>
        </a:p>
      </dgm:t>
    </dgm:pt>
    <dgm:pt modelId="{74258E43-08C1-3842-B578-BC691FAF1B59}" type="pres">
      <dgm:prSet presAssocID="{2335F16D-6E45-924A-B881-395FD192024B}" presName="childText" presStyleLbl="conFgAcc1" presStyleIdx="7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535D11-5512-2A4F-B9A8-AE961A9AADC8}" type="pres">
      <dgm:prSet presAssocID="{6137A6C5-3E37-034D-A295-8F8AD9B2527A}" presName="spaceBetweenRectangles" presStyleCnt="0"/>
      <dgm:spPr/>
      <dgm:t>
        <a:bodyPr/>
        <a:lstStyle/>
        <a:p>
          <a:endParaRPr lang="es-ES_tradnl"/>
        </a:p>
      </dgm:t>
    </dgm:pt>
    <dgm:pt modelId="{6CA04AE4-32F7-9C44-9862-27A90601F452}" type="pres">
      <dgm:prSet presAssocID="{57AFB9B0-DD33-F04D-8E09-652C16E5DFB6}" presName="parentLin" presStyleCnt="0"/>
      <dgm:spPr/>
      <dgm:t>
        <a:bodyPr/>
        <a:lstStyle/>
        <a:p>
          <a:endParaRPr lang="es-ES_tradnl"/>
        </a:p>
      </dgm:t>
    </dgm:pt>
    <dgm:pt modelId="{23826225-6B14-D54E-964E-BA239483564D}" type="pres">
      <dgm:prSet presAssocID="{57AFB9B0-DD33-F04D-8E09-652C16E5DFB6}" presName="parentLeftMargin" presStyleLbl="node1" presStyleIdx="7" presStyleCnt="10"/>
      <dgm:spPr/>
      <dgm:t>
        <a:bodyPr/>
        <a:lstStyle/>
        <a:p>
          <a:endParaRPr lang="es-ES"/>
        </a:p>
      </dgm:t>
    </dgm:pt>
    <dgm:pt modelId="{48386BB6-8906-D244-B265-0CF646F57EE4}" type="pres">
      <dgm:prSet presAssocID="{57AFB9B0-DD33-F04D-8E09-652C16E5DFB6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1C7EF-7DBA-DC4F-B7BF-82CA3334D809}" type="pres">
      <dgm:prSet presAssocID="{57AFB9B0-DD33-F04D-8E09-652C16E5DFB6}" presName="negativeSpace" presStyleCnt="0"/>
      <dgm:spPr/>
      <dgm:t>
        <a:bodyPr/>
        <a:lstStyle/>
        <a:p>
          <a:endParaRPr lang="es-ES_tradnl"/>
        </a:p>
      </dgm:t>
    </dgm:pt>
    <dgm:pt modelId="{2B113F09-5C67-A04C-A631-1EB79DD2A3F1}" type="pres">
      <dgm:prSet presAssocID="{57AFB9B0-DD33-F04D-8E09-652C16E5DFB6}" presName="childText" presStyleLbl="conFgAcc1" presStyleIdx="8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4E1A7CC-101B-1747-AE47-3E423351F00D}" type="pres">
      <dgm:prSet presAssocID="{565BAE82-F03B-BB44-BEF4-3FB93E14A60E}" presName="spaceBetweenRectangles" presStyleCnt="0"/>
      <dgm:spPr/>
      <dgm:t>
        <a:bodyPr/>
        <a:lstStyle/>
        <a:p>
          <a:endParaRPr lang="es-ES_tradnl"/>
        </a:p>
      </dgm:t>
    </dgm:pt>
    <dgm:pt modelId="{9C2A08E0-23C4-9845-8915-CC13DE97B25D}" type="pres">
      <dgm:prSet presAssocID="{350A72E4-D27B-F248-A28D-B50C40F36CE5}" presName="parentLin" presStyleCnt="0"/>
      <dgm:spPr/>
      <dgm:t>
        <a:bodyPr/>
        <a:lstStyle/>
        <a:p>
          <a:endParaRPr lang="es-ES_tradnl"/>
        </a:p>
      </dgm:t>
    </dgm:pt>
    <dgm:pt modelId="{6430AE6D-498D-5243-9BAA-2691F305FAC3}" type="pres">
      <dgm:prSet presAssocID="{350A72E4-D27B-F248-A28D-B50C40F36CE5}" presName="parentLeftMargin" presStyleLbl="node1" presStyleIdx="8" presStyleCnt="10"/>
      <dgm:spPr/>
      <dgm:t>
        <a:bodyPr/>
        <a:lstStyle/>
        <a:p>
          <a:endParaRPr lang="es-ES"/>
        </a:p>
      </dgm:t>
    </dgm:pt>
    <dgm:pt modelId="{21BF780E-6F64-5748-B653-42E16AF9CC76}" type="pres">
      <dgm:prSet presAssocID="{350A72E4-D27B-F248-A28D-B50C40F36CE5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552E40-3763-A94A-97AF-7B5C3F8F7E79}" type="pres">
      <dgm:prSet presAssocID="{350A72E4-D27B-F248-A28D-B50C40F36CE5}" presName="negativeSpace" presStyleCnt="0"/>
      <dgm:spPr/>
      <dgm:t>
        <a:bodyPr/>
        <a:lstStyle/>
        <a:p>
          <a:endParaRPr lang="es-ES_tradnl"/>
        </a:p>
      </dgm:t>
    </dgm:pt>
    <dgm:pt modelId="{17484F48-202C-964C-8A6E-7F1201C497F8}" type="pres">
      <dgm:prSet presAssocID="{350A72E4-D27B-F248-A28D-B50C40F36CE5}" presName="childText" presStyleLbl="conFgAcc1" presStyleIdx="9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F35D9ED-F0E1-3F48-8AF3-CB4246D7A4FF}" type="presOf" srcId="{21EF2FB5-7231-974E-8EDA-FA089EFF921A}" destId="{B6045186-4240-CF44-88B9-604F2F3E019F}" srcOrd="0" destOrd="0" presId="urn:microsoft.com/office/officeart/2005/8/layout/list1"/>
    <dgm:cxn modelId="{EB30406A-0D40-7147-BC44-75FA9CFF65DE}" type="presOf" srcId="{350A72E4-D27B-F248-A28D-B50C40F36CE5}" destId="{6430AE6D-498D-5243-9BAA-2691F305FAC3}" srcOrd="0" destOrd="0" presId="urn:microsoft.com/office/officeart/2005/8/layout/list1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5CC1D05E-86EB-5E41-82FB-E8476D3A55FC}" type="presOf" srcId="{A57FB1CD-A737-2340-A7E0-7C1CCDE1C2B7}" destId="{04DE5064-7E5E-6344-A714-CDC0512BD151}" srcOrd="0" destOrd="0" presId="urn:microsoft.com/office/officeart/2005/8/layout/list1"/>
    <dgm:cxn modelId="{F3B836AD-E6A6-5846-8D7E-121945FB5BF9}" type="presOf" srcId="{62DE2393-30E7-CE47-9467-EF19A476833C}" destId="{2E3564BD-F6A4-BB41-AD61-F0D0D80D356F}" srcOrd="1" destOrd="0" presId="urn:microsoft.com/office/officeart/2005/8/layout/list1"/>
    <dgm:cxn modelId="{2B039826-A69F-A448-BDBE-84EFB962360C}" srcId="{E003329A-2D10-9842-A896-45517D317F14}" destId="{593307B7-30C1-D547-BEA6-0366DD0D674D}" srcOrd="6" destOrd="0" parTransId="{BA5A12D4-62C8-A249-BAF0-FBC1F0FA2EC6}" sibTransId="{FDD2216F-125F-434A-91DA-72958BC22305}"/>
    <dgm:cxn modelId="{C66AD830-85C6-A948-A906-0683D2B35AAB}" srcId="{E003329A-2D10-9842-A896-45517D317F14}" destId="{2335F16D-6E45-924A-B881-395FD192024B}" srcOrd="7" destOrd="0" parTransId="{2A8BF4DF-EAD6-E844-91B4-19C13E741A5C}" sibTransId="{6137A6C5-3E37-034D-A295-8F8AD9B2527A}"/>
    <dgm:cxn modelId="{2A4E03C5-FF23-6B43-899A-21A69115082D}" type="presOf" srcId="{6CF94C73-027D-6848-9A7E-E2AC495CD47C}" destId="{F3724B9D-72AD-474E-8889-CAEB45A346AC}" srcOrd="1" destOrd="0" presId="urn:microsoft.com/office/officeart/2005/8/layout/list1"/>
    <dgm:cxn modelId="{02EF9FCA-9AB7-AF4C-AE01-8B598110B6BB}" type="presOf" srcId="{E003329A-2D10-9842-A896-45517D317F14}" destId="{B0DB13E5-5374-E14E-9A41-AB5C66879D80}" srcOrd="0" destOrd="0" presId="urn:microsoft.com/office/officeart/2005/8/layout/list1"/>
    <dgm:cxn modelId="{23152AF0-67A4-DA49-A398-983163D6710C}" type="presOf" srcId="{A57FB1CD-A737-2340-A7E0-7C1CCDE1C2B7}" destId="{A464C1AB-307B-C74A-A94C-54BFF34F1537}" srcOrd="1" destOrd="0" presId="urn:microsoft.com/office/officeart/2005/8/layout/list1"/>
    <dgm:cxn modelId="{6F1D6855-8810-A743-9B7C-CAF82DC66714}" srcId="{E003329A-2D10-9842-A896-45517D317F14}" destId="{350A72E4-D27B-F248-A28D-B50C40F36CE5}" srcOrd="9" destOrd="0" parTransId="{292EB591-48A8-2A4F-9DD6-86484ABB227F}" sibTransId="{B158F2FE-5AF4-2148-AF85-0BAA2E92BD5D}"/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4D6E4655-296A-884C-92B2-2D28B1551277}" type="presOf" srcId="{2335F16D-6E45-924A-B881-395FD192024B}" destId="{58731478-4C68-8D46-B500-2BC6157061C8}" srcOrd="0" destOrd="0" presId="urn:microsoft.com/office/officeart/2005/8/layout/list1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9D9D62EA-4315-A444-9DEE-5532073C69D6}" type="presOf" srcId="{5AA3DD1E-E1A2-874E-AFF1-BD98C6F4E33F}" destId="{93E9B98F-6D38-5942-8F4E-59492D809CC6}" srcOrd="1" destOrd="0" presId="urn:microsoft.com/office/officeart/2005/8/layout/list1"/>
    <dgm:cxn modelId="{EF27B6C8-BC9F-E14C-AF0A-C2F3FD6D0F28}" srcId="{E003329A-2D10-9842-A896-45517D317F14}" destId="{57AFB9B0-DD33-F04D-8E09-652C16E5DFB6}" srcOrd="8" destOrd="0" parTransId="{27CD15E2-18D7-5646-BB20-12E851D7CAF0}" sibTransId="{565BAE82-F03B-BB44-BEF4-3FB93E14A60E}"/>
    <dgm:cxn modelId="{DD78AE72-8F7C-0747-A943-02F51DC0225A}" type="presOf" srcId="{5AA3DD1E-E1A2-874E-AFF1-BD98C6F4E33F}" destId="{E1DD88A4-9FC9-A643-87BF-94D0DD3D4EA3}" srcOrd="0" destOrd="0" presId="urn:microsoft.com/office/officeart/2005/8/layout/list1"/>
    <dgm:cxn modelId="{E8076F15-92C6-2F48-A4DF-412015ED5257}" type="presOf" srcId="{21EF2FB5-7231-974E-8EDA-FA089EFF921A}" destId="{C0006252-0C17-2E48-9C56-54203A04977F}" srcOrd="1" destOrd="0" presId="urn:microsoft.com/office/officeart/2005/8/layout/list1"/>
    <dgm:cxn modelId="{E980F9C3-D314-E544-924B-A0261C3D6FED}" type="presOf" srcId="{2335F16D-6E45-924A-B881-395FD192024B}" destId="{4F220E4F-6BCF-454F-8970-288B119D6CEE}" srcOrd="1" destOrd="0" presId="urn:microsoft.com/office/officeart/2005/8/layout/list1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76891A22-2DF0-D74C-968E-ED79779515BD}" type="presOf" srcId="{350A72E4-D27B-F248-A28D-B50C40F36CE5}" destId="{21BF780E-6F64-5748-B653-42E16AF9CC76}" srcOrd="1" destOrd="0" presId="urn:microsoft.com/office/officeart/2005/8/layout/list1"/>
    <dgm:cxn modelId="{4D8D3FBA-96E3-2741-89D4-7CB1F559417A}" type="presOf" srcId="{593307B7-30C1-D547-BEA6-0366DD0D674D}" destId="{5568FACE-DDED-A744-B1C9-4EAE3913DD95}" srcOrd="1" destOrd="0" presId="urn:microsoft.com/office/officeart/2005/8/layout/list1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A3CEF6D4-E108-3D45-912C-EB5677A20314}" type="presOf" srcId="{593307B7-30C1-D547-BEA6-0366DD0D674D}" destId="{8A96B887-7E53-FE4A-A243-D79EC4E51C87}" srcOrd="0" destOrd="0" presId="urn:microsoft.com/office/officeart/2005/8/layout/list1"/>
    <dgm:cxn modelId="{DE4ADFCC-2594-DD49-9755-27F1F551D419}" type="presOf" srcId="{57AFB9B0-DD33-F04D-8E09-652C16E5DFB6}" destId="{23826225-6B14-D54E-964E-BA239483564D}" srcOrd="0" destOrd="0" presId="urn:microsoft.com/office/officeart/2005/8/layout/list1"/>
    <dgm:cxn modelId="{E7C97072-9FB2-0D4B-8BAD-9598A60D344A}" type="presOf" srcId="{62DE2393-30E7-CE47-9467-EF19A476833C}" destId="{83483628-DEAE-EF46-9539-E1A6ED928A07}" srcOrd="0" destOrd="0" presId="urn:microsoft.com/office/officeart/2005/8/layout/list1"/>
    <dgm:cxn modelId="{84D8ED31-B92D-094D-8C58-A3E7B749E6AB}" type="presOf" srcId="{94912E71-13B0-5746-B230-B3A724C4C800}" destId="{8704C036-E2FB-5544-BF20-3D7763158E31}" srcOrd="0" destOrd="0" presId="urn:microsoft.com/office/officeart/2005/8/layout/list1"/>
    <dgm:cxn modelId="{5F9F8F22-2481-BB42-8909-71F2576F1598}" type="presOf" srcId="{94912E71-13B0-5746-B230-B3A724C4C800}" destId="{8AAF0189-4EA9-BA4B-B998-0C50CECA4E69}" srcOrd="1" destOrd="0" presId="urn:microsoft.com/office/officeart/2005/8/layout/list1"/>
    <dgm:cxn modelId="{2E4FF594-7E11-804E-B05F-732D69826B94}" type="presOf" srcId="{57AFB9B0-DD33-F04D-8E09-652C16E5DFB6}" destId="{48386BB6-8906-D244-B265-0CF646F57EE4}" srcOrd="1" destOrd="0" presId="urn:microsoft.com/office/officeart/2005/8/layout/list1"/>
    <dgm:cxn modelId="{0131CD83-8C88-EF4B-B0FF-F6C6BABC406C}" type="presOf" srcId="{6CF94C73-027D-6848-9A7E-E2AC495CD47C}" destId="{C1312E39-C4FE-DE42-A51F-E6D8C4ADBE68}" srcOrd="0" destOrd="0" presId="urn:microsoft.com/office/officeart/2005/8/layout/list1"/>
    <dgm:cxn modelId="{E4B3AF95-B527-1645-9A12-616BD5C43B25}" type="presParOf" srcId="{B0DB13E5-5374-E14E-9A41-AB5C66879D80}" destId="{46B2C5E2-EA16-0B45-AA62-2E428FA030BB}" srcOrd="0" destOrd="0" presId="urn:microsoft.com/office/officeart/2005/8/layout/list1"/>
    <dgm:cxn modelId="{2CBD2F59-5884-7341-9AEA-2FD960024C1B}" type="presParOf" srcId="{46B2C5E2-EA16-0B45-AA62-2E428FA030BB}" destId="{E1DD88A4-9FC9-A643-87BF-94D0DD3D4EA3}" srcOrd="0" destOrd="0" presId="urn:microsoft.com/office/officeart/2005/8/layout/list1"/>
    <dgm:cxn modelId="{E7E0EEAF-B047-5146-AA84-17C72409BCAB}" type="presParOf" srcId="{46B2C5E2-EA16-0B45-AA62-2E428FA030BB}" destId="{93E9B98F-6D38-5942-8F4E-59492D809CC6}" srcOrd="1" destOrd="0" presId="urn:microsoft.com/office/officeart/2005/8/layout/list1"/>
    <dgm:cxn modelId="{C4A05CCF-EBF6-714E-9F67-37178B63A2CD}" type="presParOf" srcId="{B0DB13E5-5374-E14E-9A41-AB5C66879D80}" destId="{43A2A93B-6993-C042-BC40-16A9486E3A73}" srcOrd="1" destOrd="0" presId="urn:microsoft.com/office/officeart/2005/8/layout/list1"/>
    <dgm:cxn modelId="{8E1B8862-8403-564F-95A9-6ADF8EF7F991}" type="presParOf" srcId="{B0DB13E5-5374-E14E-9A41-AB5C66879D80}" destId="{04B08D75-BEC3-8F4C-9DE7-169169A39652}" srcOrd="2" destOrd="0" presId="urn:microsoft.com/office/officeart/2005/8/layout/list1"/>
    <dgm:cxn modelId="{63BECD1D-CD07-2A43-A86C-21EC9049A96B}" type="presParOf" srcId="{B0DB13E5-5374-E14E-9A41-AB5C66879D80}" destId="{066B58BE-E39B-3F4D-8E0E-C41DA2357CC2}" srcOrd="3" destOrd="0" presId="urn:microsoft.com/office/officeart/2005/8/layout/list1"/>
    <dgm:cxn modelId="{E50FB312-6965-2148-9E80-5A91340C1DA2}" type="presParOf" srcId="{B0DB13E5-5374-E14E-9A41-AB5C66879D80}" destId="{D311A256-28AD-724A-8D38-190FCBA59E54}" srcOrd="4" destOrd="0" presId="urn:microsoft.com/office/officeart/2005/8/layout/list1"/>
    <dgm:cxn modelId="{3607C044-795A-F64F-94E0-6BC99A53799B}" type="presParOf" srcId="{D311A256-28AD-724A-8D38-190FCBA59E54}" destId="{04DE5064-7E5E-6344-A714-CDC0512BD151}" srcOrd="0" destOrd="0" presId="urn:microsoft.com/office/officeart/2005/8/layout/list1"/>
    <dgm:cxn modelId="{ED2B57BB-6F17-3245-A90B-EE21DEF0726C}" type="presParOf" srcId="{D311A256-28AD-724A-8D38-190FCBA59E54}" destId="{A464C1AB-307B-C74A-A94C-54BFF34F1537}" srcOrd="1" destOrd="0" presId="urn:microsoft.com/office/officeart/2005/8/layout/list1"/>
    <dgm:cxn modelId="{29565AA6-8977-BD4F-89E8-23106AD8E14E}" type="presParOf" srcId="{B0DB13E5-5374-E14E-9A41-AB5C66879D80}" destId="{790EDAC8-AE86-6945-806C-6692E9D14AE4}" srcOrd="5" destOrd="0" presId="urn:microsoft.com/office/officeart/2005/8/layout/list1"/>
    <dgm:cxn modelId="{81F1D65D-0558-F841-A5AB-05DCA5791D4F}" type="presParOf" srcId="{B0DB13E5-5374-E14E-9A41-AB5C66879D80}" destId="{440B4DE3-684D-854A-9AC0-D077C774D371}" srcOrd="6" destOrd="0" presId="urn:microsoft.com/office/officeart/2005/8/layout/list1"/>
    <dgm:cxn modelId="{9960639A-11F8-4E47-9EBA-FFA075861012}" type="presParOf" srcId="{B0DB13E5-5374-E14E-9A41-AB5C66879D80}" destId="{180F26DC-500D-3144-8BA1-6FD802A6E4FD}" srcOrd="7" destOrd="0" presId="urn:microsoft.com/office/officeart/2005/8/layout/list1"/>
    <dgm:cxn modelId="{7EDEFC9F-1D82-3A43-BF52-29D03A74E05B}" type="presParOf" srcId="{B0DB13E5-5374-E14E-9A41-AB5C66879D80}" destId="{5E287A1B-890F-D94B-841F-DD5527C0FB1B}" srcOrd="8" destOrd="0" presId="urn:microsoft.com/office/officeart/2005/8/layout/list1"/>
    <dgm:cxn modelId="{2F78F7C3-D24E-6946-BB3F-5AB6AE27151F}" type="presParOf" srcId="{5E287A1B-890F-D94B-841F-DD5527C0FB1B}" destId="{83483628-DEAE-EF46-9539-E1A6ED928A07}" srcOrd="0" destOrd="0" presId="urn:microsoft.com/office/officeart/2005/8/layout/list1"/>
    <dgm:cxn modelId="{D1567EDA-BC05-4044-9772-433F5930C1D7}" type="presParOf" srcId="{5E287A1B-890F-D94B-841F-DD5527C0FB1B}" destId="{2E3564BD-F6A4-BB41-AD61-F0D0D80D356F}" srcOrd="1" destOrd="0" presId="urn:microsoft.com/office/officeart/2005/8/layout/list1"/>
    <dgm:cxn modelId="{46FAFECA-FE76-314D-B8E0-AD276A1CD580}" type="presParOf" srcId="{B0DB13E5-5374-E14E-9A41-AB5C66879D80}" destId="{F40E55E0-2682-3E40-BD3A-5665665633AC}" srcOrd="9" destOrd="0" presId="urn:microsoft.com/office/officeart/2005/8/layout/list1"/>
    <dgm:cxn modelId="{54FF2931-0608-EB48-B77F-B99BEADD3C7A}" type="presParOf" srcId="{B0DB13E5-5374-E14E-9A41-AB5C66879D80}" destId="{B3679B47-BAB8-D044-B7FB-430956BEA257}" srcOrd="10" destOrd="0" presId="urn:microsoft.com/office/officeart/2005/8/layout/list1"/>
    <dgm:cxn modelId="{A05E3ACA-9A1A-F54F-A991-D098BE639EDD}" type="presParOf" srcId="{B0DB13E5-5374-E14E-9A41-AB5C66879D80}" destId="{8EE43399-15DE-3742-BFA3-1978C801502F}" srcOrd="11" destOrd="0" presId="urn:microsoft.com/office/officeart/2005/8/layout/list1"/>
    <dgm:cxn modelId="{0EBF069C-6EBB-2E4E-92E2-7991CA7BD85F}" type="presParOf" srcId="{B0DB13E5-5374-E14E-9A41-AB5C66879D80}" destId="{639909F4-EC46-6041-B88B-67FA387996CA}" srcOrd="12" destOrd="0" presId="urn:microsoft.com/office/officeart/2005/8/layout/list1"/>
    <dgm:cxn modelId="{D4866914-5978-0B4A-8F46-767D74F82F4A}" type="presParOf" srcId="{639909F4-EC46-6041-B88B-67FA387996CA}" destId="{B6045186-4240-CF44-88B9-604F2F3E019F}" srcOrd="0" destOrd="0" presId="urn:microsoft.com/office/officeart/2005/8/layout/list1"/>
    <dgm:cxn modelId="{3649B5D8-6FD1-CA4D-BED1-443ED82F45CB}" type="presParOf" srcId="{639909F4-EC46-6041-B88B-67FA387996CA}" destId="{C0006252-0C17-2E48-9C56-54203A04977F}" srcOrd="1" destOrd="0" presId="urn:microsoft.com/office/officeart/2005/8/layout/list1"/>
    <dgm:cxn modelId="{25D3B18E-C225-DC4A-A176-D14D492C04D9}" type="presParOf" srcId="{B0DB13E5-5374-E14E-9A41-AB5C66879D80}" destId="{EE8502AB-7214-9A49-82A8-71EEB8A68264}" srcOrd="13" destOrd="0" presId="urn:microsoft.com/office/officeart/2005/8/layout/list1"/>
    <dgm:cxn modelId="{5B8C7E65-60BD-C142-B5BA-AA2930863CB1}" type="presParOf" srcId="{B0DB13E5-5374-E14E-9A41-AB5C66879D80}" destId="{59335AB6-FC3C-FB40-A4B4-62DA2C4189D0}" srcOrd="14" destOrd="0" presId="urn:microsoft.com/office/officeart/2005/8/layout/list1"/>
    <dgm:cxn modelId="{A7EFA1F2-5ABF-1442-9704-8310511F628D}" type="presParOf" srcId="{B0DB13E5-5374-E14E-9A41-AB5C66879D80}" destId="{A851E92E-3ABA-3840-93AA-69904C24E335}" srcOrd="15" destOrd="0" presId="urn:microsoft.com/office/officeart/2005/8/layout/list1"/>
    <dgm:cxn modelId="{8836C033-73A1-104C-AFE9-2BAA14422C88}" type="presParOf" srcId="{B0DB13E5-5374-E14E-9A41-AB5C66879D80}" destId="{2906D5E7-79FF-254D-B4CC-8C01FC1B4F1B}" srcOrd="16" destOrd="0" presId="urn:microsoft.com/office/officeart/2005/8/layout/list1"/>
    <dgm:cxn modelId="{BA81B4F7-C18E-E14C-A7F6-C1EEDA19C82E}" type="presParOf" srcId="{2906D5E7-79FF-254D-B4CC-8C01FC1B4F1B}" destId="{C1312E39-C4FE-DE42-A51F-E6D8C4ADBE68}" srcOrd="0" destOrd="0" presId="urn:microsoft.com/office/officeart/2005/8/layout/list1"/>
    <dgm:cxn modelId="{2175B497-AADD-9846-A4B1-963397BDE38A}" type="presParOf" srcId="{2906D5E7-79FF-254D-B4CC-8C01FC1B4F1B}" destId="{F3724B9D-72AD-474E-8889-CAEB45A346AC}" srcOrd="1" destOrd="0" presId="urn:microsoft.com/office/officeart/2005/8/layout/list1"/>
    <dgm:cxn modelId="{37A6133E-9974-7949-A431-0E9B07733670}" type="presParOf" srcId="{B0DB13E5-5374-E14E-9A41-AB5C66879D80}" destId="{8E50B844-D919-FE4A-A9C5-DE63FBFF36FA}" srcOrd="17" destOrd="0" presId="urn:microsoft.com/office/officeart/2005/8/layout/list1"/>
    <dgm:cxn modelId="{4F5E76BC-6C43-DF46-BDD8-9FB7A48E0593}" type="presParOf" srcId="{B0DB13E5-5374-E14E-9A41-AB5C66879D80}" destId="{689C7193-0562-8640-AA91-40D98FC040CC}" srcOrd="18" destOrd="0" presId="urn:microsoft.com/office/officeart/2005/8/layout/list1"/>
    <dgm:cxn modelId="{9513A28B-3D79-2940-BAE8-1B282EDC4E06}" type="presParOf" srcId="{B0DB13E5-5374-E14E-9A41-AB5C66879D80}" destId="{23C02A97-946D-1A45-B419-F52FD9571E8E}" srcOrd="19" destOrd="0" presId="urn:microsoft.com/office/officeart/2005/8/layout/list1"/>
    <dgm:cxn modelId="{51BA2450-744F-9C4A-B28A-45DF7D5D62A2}" type="presParOf" srcId="{B0DB13E5-5374-E14E-9A41-AB5C66879D80}" destId="{B8BC69B7-7D5E-E04F-908A-9032962CF9E8}" srcOrd="20" destOrd="0" presId="urn:microsoft.com/office/officeart/2005/8/layout/list1"/>
    <dgm:cxn modelId="{201C579E-A883-6142-BD7E-AB4A9E9FBDBB}" type="presParOf" srcId="{B8BC69B7-7D5E-E04F-908A-9032962CF9E8}" destId="{8704C036-E2FB-5544-BF20-3D7763158E31}" srcOrd="0" destOrd="0" presId="urn:microsoft.com/office/officeart/2005/8/layout/list1"/>
    <dgm:cxn modelId="{E964EE8E-1F85-8F44-BEBD-F626556F802F}" type="presParOf" srcId="{B8BC69B7-7D5E-E04F-908A-9032962CF9E8}" destId="{8AAF0189-4EA9-BA4B-B998-0C50CECA4E69}" srcOrd="1" destOrd="0" presId="urn:microsoft.com/office/officeart/2005/8/layout/list1"/>
    <dgm:cxn modelId="{D572EEE0-D3CE-2A47-87FC-48DF26C81A61}" type="presParOf" srcId="{B0DB13E5-5374-E14E-9A41-AB5C66879D80}" destId="{F633C498-BFD5-5E48-9F13-CE602DF890BE}" srcOrd="21" destOrd="0" presId="urn:microsoft.com/office/officeart/2005/8/layout/list1"/>
    <dgm:cxn modelId="{DA8ADD95-2513-A649-9446-45611EE4EBB2}" type="presParOf" srcId="{B0DB13E5-5374-E14E-9A41-AB5C66879D80}" destId="{DE8B4AA1-97E4-CF40-B5E2-2CE998CC6BCF}" srcOrd="22" destOrd="0" presId="urn:microsoft.com/office/officeart/2005/8/layout/list1"/>
    <dgm:cxn modelId="{97CE3583-2C72-3F41-AF0B-4C03BA1041A5}" type="presParOf" srcId="{B0DB13E5-5374-E14E-9A41-AB5C66879D80}" destId="{A199A499-B46B-A74E-B137-C303CD5A25D6}" srcOrd="23" destOrd="0" presId="urn:microsoft.com/office/officeart/2005/8/layout/list1"/>
    <dgm:cxn modelId="{0E809171-6309-634E-9592-4A2DBB5C2F6F}" type="presParOf" srcId="{B0DB13E5-5374-E14E-9A41-AB5C66879D80}" destId="{C76B7454-8604-7341-B8B4-086F41855038}" srcOrd="24" destOrd="0" presId="urn:microsoft.com/office/officeart/2005/8/layout/list1"/>
    <dgm:cxn modelId="{FF06FDD0-0340-894D-A35C-3795AD0910D8}" type="presParOf" srcId="{C76B7454-8604-7341-B8B4-086F41855038}" destId="{8A96B887-7E53-FE4A-A243-D79EC4E51C87}" srcOrd="0" destOrd="0" presId="urn:microsoft.com/office/officeart/2005/8/layout/list1"/>
    <dgm:cxn modelId="{605FEA27-795B-B648-8CCB-7F0FD4C047F6}" type="presParOf" srcId="{C76B7454-8604-7341-B8B4-086F41855038}" destId="{5568FACE-DDED-A744-B1C9-4EAE3913DD95}" srcOrd="1" destOrd="0" presId="urn:microsoft.com/office/officeart/2005/8/layout/list1"/>
    <dgm:cxn modelId="{394E62BF-726D-7E4A-B18C-6E98A95C5E46}" type="presParOf" srcId="{B0DB13E5-5374-E14E-9A41-AB5C66879D80}" destId="{1188D367-C10F-3A4E-A225-1735367BC291}" srcOrd="25" destOrd="0" presId="urn:microsoft.com/office/officeart/2005/8/layout/list1"/>
    <dgm:cxn modelId="{B517B53B-681C-D24A-A74A-869B9125EAF7}" type="presParOf" srcId="{B0DB13E5-5374-E14E-9A41-AB5C66879D80}" destId="{4644294F-0AE7-CB41-98B1-845CBFBE3350}" srcOrd="26" destOrd="0" presId="urn:microsoft.com/office/officeart/2005/8/layout/list1"/>
    <dgm:cxn modelId="{62B33AF8-D2D7-A348-BA70-E3651EA08D88}" type="presParOf" srcId="{B0DB13E5-5374-E14E-9A41-AB5C66879D80}" destId="{9AAA57A4-74C2-AE47-AF4C-ADE4E3CA0F77}" srcOrd="27" destOrd="0" presId="urn:microsoft.com/office/officeart/2005/8/layout/list1"/>
    <dgm:cxn modelId="{035B3085-B347-E141-8B5B-D1528F5BBBEA}" type="presParOf" srcId="{B0DB13E5-5374-E14E-9A41-AB5C66879D80}" destId="{2EAD6155-925A-6643-89FA-1301B887C3FE}" srcOrd="28" destOrd="0" presId="urn:microsoft.com/office/officeart/2005/8/layout/list1"/>
    <dgm:cxn modelId="{59C0F0E5-8E9F-604F-98BC-662541C38AEF}" type="presParOf" srcId="{2EAD6155-925A-6643-89FA-1301B887C3FE}" destId="{58731478-4C68-8D46-B500-2BC6157061C8}" srcOrd="0" destOrd="0" presId="urn:microsoft.com/office/officeart/2005/8/layout/list1"/>
    <dgm:cxn modelId="{7EED66CF-5185-6849-871F-C2751B09C269}" type="presParOf" srcId="{2EAD6155-925A-6643-89FA-1301B887C3FE}" destId="{4F220E4F-6BCF-454F-8970-288B119D6CEE}" srcOrd="1" destOrd="0" presId="urn:microsoft.com/office/officeart/2005/8/layout/list1"/>
    <dgm:cxn modelId="{DA8844FD-6CC9-DF4A-93A2-A6E2A80BCD5E}" type="presParOf" srcId="{B0DB13E5-5374-E14E-9A41-AB5C66879D80}" destId="{18892BEE-80B7-DF4C-9465-E11BF046F61D}" srcOrd="29" destOrd="0" presId="urn:microsoft.com/office/officeart/2005/8/layout/list1"/>
    <dgm:cxn modelId="{D0A8A5B5-282C-C544-8ABB-E97842166C4F}" type="presParOf" srcId="{B0DB13E5-5374-E14E-9A41-AB5C66879D80}" destId="{74258E43-08C1-3842-B578-BC691FAF1B59}" srcOrd="30" destOrd="0" presId="urn:microsoft.com/office/officeart/2005/8/layout/list1"/>
    <dgm:cxn modelId="{0D39B76D-2669-3444-BE14-3E4D50CF52F3}" type="presParOf" srcId="{B0DB13E5-5374-E14E-9A41-AB5C66879D80}" destId="{94535D11-5512-2A4F-B9A8-AE961A9AADC8}" srcOrd="31" destOrd="0" presId="urn:microsoft.com/office/officeart/2005/8/layout/list1"/>
    <dgm:cxn modelId="{9F255353-23E0-2742-B5E9-366DE614C8F2}" type="presParOf" srcId="{B0DB13E5-5374-E14E-9A41-AB5C66879D80}" destId="{6CA04AE4-32F7-9C44-9862-27A90601F452}" srcOrd="32" destOrd="0" presId="urn:microsoft.com/office/officeart/2005/8/layout/list1"/>
    <dgm:cxn modelId="{E6744345-4ECD-8B42-8E9A-94C2B32EAF3F}" type="presParOf" srcId="{6CA04AE4-32F7-9C44-9862-27A90601F452}" destId="{23826225-6B14-D54E-964E-BA239483564D}" srcOrd="0" destOrd="0" presId="urn:microsoft.com/office/officeart/2005/8/layout/list1"/>
    <dgm:cxn modelId="{3E8B54E5-BDF7-2145-B6BF-8BA13EA7CAE9}" type="presParOf" srcId="{6CA04AE4-32F7-9C44-9862-27A90601F452}" destId="{48386BB6-8906-D244-B265-0CF646F57EE4}" srcOrd="1" destOrd="0" presId="urn:microsoft.com/office/officeart/2005/8/layout/list1"/>
    <dgm:cxn modelId="{1C7C1988-B6B9-F649-9BAF-28A0ABB1693E}" type="presParOf" srcId="{B0DB13E5-5374-E14E-9A41-AB5C66879D80}" destId="{54C1C7EF-7DBA-DC4F-B7BF-82CA3334D809}" srcOrd="33" destOrd="0" presId="urn:microsoft.com/office/officeart/2005/8/layout/list1"/>
    <dgm:cxn modelId="{B059CA95-2C74-8E42-9877-730A14030B49}" type="presParOf" srcId="{B0DB13E5-5374-E14E-9A41-AB5C66879D80}" destId="{2B113F09-5C67-A04C-A631-1EB79DD2A3F1}" srcOrd="34" destOrd="0" presId="urn:microsoft.com/office/officeart/2005/8/layout/list1"/>
    <dgm:cxn modelId="{1A463810-D628-6D45-A9BC-58A4050AA265}" type="presParOf" srcId="{B0DB13E5-5374-E14E-9A41-AB5C66879D80}" destId="{A4E1A7CC-101B-1747-AE47-3E423351F00D}" srcOrd="35" destOrd="0" presId="urn:microsoft.com/office/officeart/2005/8/layout/list1"/>
    <dgm:cxn modelId="{032D6D2C-F1C1-414A-9B8F-F3A786D195E3}" type="presParOf" srcId="{B0DB13E5-5374-E14E-9A41-AB5C66879D80}" destId="{9C2A08E0-23C4-9845-8915-CC13DE97B25D}" srcOrd="36" destOrd="0" presId="urn:microsoft.com/office/officeart/2005/8/layout/list1"/>
    <dgm:cxn modelId="{8940F64D-D507-BB49-B8EB-A89C701656D2}" type="presParOf" srcId="{9C2A08E0-23C4-9845-8915-CC13DE97B25D}" destId="{6430AE6D-498D-5243-9BAA-2691F305FAC3}" srcOrd="0" destOrd="0" presId="urn:microsoft.com/office/officeart/2005/8/layout/list1"/>
    <dgm:cxn modelId="{2B87CCA1-0062-5D44-8CE1-19D8867FA82F}" type="presParOf" srcId="{9C2A08E0-23C4-9845-8915-CC13DE97B25D}" destId="{21BF780E-6F64-5748-B653-42E16AF9CC76}" srcOrd="1" destOrd="0" presId="urn:microsoft.com/office/officeart/2005/8/layout/list1"/>
    <dgm:cxn modelId="{97EEA7E8-B9CC-764C-8EFD-C53C6F9EA27C}" type="presParOf" srcId="{B0DB13E5-5374-E14E-9A41-AB5C66879D80}" destId="{79552E40-3763-A94A-97AF-7B5C3F8F7E79}" srcOrd="37" destOrd="0" presId="urn:microsoft.com/office/officeart/2005/8/layout/list1"/>
    <dgm:cxn modelId="{860A12B3-E37A-9948-92B7-48FDCC8CA517}" type="presParOf" srcId="{B0DB13E5-5374-E14E-9A41-AB5C66879D80}" destId="{17484F48-202C-964C-8A6E-7F1201C497F8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2000" dirty="0" smtClean="0"/>
            <a:t>Renovación curricular (4)</a:t>
          </a:r>
          <a:endParaRPr lang="es-ES" sz="20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20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MX" sz="20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2000" dirty="0" smtClean="0"/>
            <a:t>Formación docente (2)</a:t>
          </a:r>
          <a:endParaRPr lang="es-ES" sz="20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20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MX" sz="20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2000" dirty="0" smtClean="0"/>
            <a:t>Evaluación (1)</a:t>
          </a:r>
          <a:endParaRPr lang="es-ES" sz="20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20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MX" sz="2000"/>
        </a:p>
      </dgm:t>
    </dgm:pt>
    <dgm:pt modelId="{57AFB9B0-DD33-F04D-8E09-652C16E5DFB6}">
      <dgm:prSet phldrT="[Texto]" custT="1"/>
      <dgm:spPr/>
      <dgm:t>
        <a:bodyPr/>
        <a:lstStyle/>
        <a:p>
          <a:pPr algn="l"/>
          <a:r>
            <a:rPr lang="es-ES" sz="2000" dirty="0" smtClean="0"/>
            <a:t>Trabajo colaborativo (1)</a:t>
          </a:r>
          <a:endParaRPr lang="es-ES" sz="2000" dirty="0"/>
        </a:p>
      </dgm:t>
    </dgm:pt>
    <dgm:pt modelId="{27CD15E2-18D7-5646-BB20-12E851D7CAF0}" type="par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565BAE82-F03B-BB44-BEF4-3FB93E14A60E}" type="sib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2000" dirty="0" smtClean="0"/>
            <a:t>Educación dual (2)</a:t>
          </a:r>
          <a:endParaRPr lang="es-ES" sz="20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2000" dirty="0" smtClean="0"/>
            <a:t>Enseñanza (2)</a:t>
          </a:r>
          <a:endParaRPr lang="es-ES" sz="20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2000" dirty="0" smtClean="0"/>
            <a:t>Desempeño (1)</a:t>
          </a:r>
          <a:endParaRPr lang="es-ES" sz="20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2335F16D-6E45-924A-B881-395FD192024B}">
      <dgm:prSet phldrT="[Texto]" custT="1"/>
      <dgm:spPr/>
      <dgm:t>
        <a:bodyPr/>
        <a:lstStyle/>
        <a:p>
          <a:pPr algn="l"/>
          <a:r>
            <a:rPr lang="es-ES" sz="2000" dirty="0" smtClean="0"/>
            <a:t>Segunda lengua (1)</a:t>
          </a:r>
          <a:endParaRPr lang="es-ES" sz="2000" dirty="0"/>
        </a:p>
      </dgm:t>
    </dgm:pt>
    <dgm:pt modelId="{2A8BF4DF-EAD6-E844-91B4-19C13E741A5C}" type="par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6137A6C5-3E37-034D-A295-8F8AD9B2527A}" type="sib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593307B7-30C1-D547-BEA6-0366DD0D674D}">
      <dgm:prSet phldrT="[Texto]" custT="1"/>
      <dgm:spPr/>
      <dgm:t>
        <a:bodyPr/>
        <a:lstStyle/>
        <a:p>
          <a:pPr algn="l"/>
          <a:r>
            <a:rPr lang="es-ES" sz="2000" dirty="0" smtClean="0"/>
            <a:t>Modelos pedagógicos (1)</a:t>
          </a:r>
          <a:endParaRPr lang="es-ES" sz="2000" dirty="0"/>
        </a:p>
      </dgm:t>
    </dgm:pt>
    <dgm:pt modelId="{BA5A12D4-62C8-A249-BAF0-FBC1F0FA2EC6}" type="par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FDD2216F-125F-434A-91DA-72958BC22305}" type="sib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_tradnl"/>
        </a:p>
      </dgm:t>
    </dgm:pt>
    <dgm:pt modelId="{E1DD88A4-9FC9-A643-87BF-94D0DD3D4EA3}" type="pres">
      <dgm:prSet presAssocID="{5AA3DD1E-E1A2-874E-AFF1-BD98C6F4E33F}" presName="parentLeftMargin" presStyleLbl="node1" presStyleIdx="0" presStyleCnt="9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_tradnl"/>
        </a:p>
      </dgm:t>
    </dgm:pt>
    <dgm:pt modelId="{04B08D75-BEC3-8F4C-9DE7-169169A39652}" type="pres">
      <dgm:prSet presAssocID="{5AA3DD1E-E1A2-874E-AFF1-BD98C6F4E33F}" presName="childText" presStyleLbl="conF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_tradnl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_tradnl"/>
        </a:p>
      </dgm:t>
    </dgm:pt>
    <dgm:pt modelId="{04DE5064-7E5E-6344-A714-CDC0512BD151}" type="pres">
      <dgm:prSet presAssocID="{A57FB1CD-A737-2340-A7E0-7C1CCDE1C2B7}" presName="parentLeftMargin" presStyleLbl="node1" presStyleIdx="0" presStyleCnt="9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_tradnl"/>
        </a:p>
      </dgm:t>
    </dgm:pt>
    <dgm:pt modelId="{440B4DE3-684D-854A-9AC0-D077C774D371}" type="pres">
      <dgm:prSet presAssocID="{A57FB1CD-A737-2340-A7E0-7C1CCDE1C2B7}" presName="childText" presStyleLbl="conF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_tradnl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_tradnl"/>
        </a:p>
      </dgm:t>
    </dgm:pt>
    <dgm:pt modelId="{83483628-DEAE-EF46-9539-E1A6ED928A07}" type="pres">
      <dgm:prSet presAssocID="{62DE2393-30E7-CE47-9467-EF19A476833C}" presName="parentLeftMargin" presStyleLbl="node1" presStyleIdx="1" presStyleCnt="9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_tradnl"/>
        </a:p>
      </dgm:t>
    </dgm:pt>
    <dgm:pt modelId="{B3679B47-BAB8-D044-B7FB-430956BEA257}" type="pres">
      <dgm:prSet presAssocID="{62DE2393-30E7-CE47-9467-EF19A476833C}" presName="childText" presStyleLbl="conF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_tradnl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_tradnl"/>
        </a:p>
      </dgm:t>
    </dgm:pt>
    <dgm:pt modelId="{B6045186-4240-CF44-88B9-604F2F3E019F}" type="pres">
      <dgm:prSet presAssocID="{21EF2FB5-7231-974E-8EDA-FA089EFF921A}" presName="parentLeftMargin" presStyleLbl="node1" presStyleIdx="2" presStyleCnt="9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_tradnl"/>
        </a:p>
      </dgm:t>
    </dgm:pt>
    <dgm:pt modelId="{59335AB6-FC3C-FB40-A4B4-62DA2C4189D0}" type="pres">
      <dgm:prSet presAssocID="{21EF2FB5-7231-974E-8EDA-FA089EFF921A}" presName="childText" presStyleLbl="conFgAcc1" presStyleIdx="3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_tradnl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_tradnl"/>
        </a:p>
      </dgm:t>
    </dgm:pt>
    <dgm:pt modelId="{C1312E39-C4FE-DE42-A51F-E6D8C4ADBE68}" type="pres">
      <dgm:prSet presAssocID="{6CF94C73-027D-6848-9A7E-E2AC495CD47C}" presName="parentLeftMargin" presStyleLbl="node1" presStyleIdx="3" presStyleCnt="9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_tradnl"/>
        </a:p>
      </dgm:t>
    </dgm:pt>
    <dgm:pt modelId="{689C7193-0562-8640-AA91-40D98FC040CC}" type="pres">
      <dgm:prSet presAssocID="{6CF94C73-027D-6848-9A7E-E2AC495CD47C}" presName="childText" presStyleLbl="conF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_tradnl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_tradnl"/>
        </a:p>
      </dgm:t>
    </dgm:pt>
    <dgm:pt modelId="{8704C036-E2FB-5544-BF20-3D7763158E31}" type="pres">
      <dgm:prSet presAssocID="{94912E71-13B0-5746-B230-B3A724C4C800}" presName="parentLeftMargin" presStyleLbl="node1" presStyleIdx="4" presStyleCnt="9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_tradnl"/>
        </a:p>
      </dgm:t>
    </dgm:pt>
    <dgm:pt modelId="{DE8B4AA1-97E4-CF40-B5E2-2CE998CC6BCF}" type="pres">
      <dgm:prSet presAssocID="{94912E71-13B0-5746-B230-B3A724C4C800}" presName="childText" presStyleLbl="conF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199A499-B46B-A74E-B137-C303CD5A25D6}" type="pres">
      <dgm:prSet presAssocID="{A58D5008-9D9F-404C-BFA7-5B7BF12D3201}" presName="spaceBetweenRectangles" presStyleCnt="0"/>
      <dgm:spPr/>
      <dgm:t>
        <a:bodyPr/>
        <a:lstStyle/>
        <a:p>
          <a:endParaRPr lang="es-ES_tradnl"/>
        </a:p>
      </dgm:t>
    </dgm:pt>
    <dgm:pt modelId="{C76B7454-8604-7341-B8B4-086F41855038}" type="pres">
      <dgm:prSet presAssocID="{593307B7-30C1-D547-BEA6-0366DD0D674D}" presName="parentLin" presStyleCnt="0"/>
      <dgm:spPr/>
      <dgm:t>
        <a:bodyPr/>
        <a:lstStyle/>
        <a:p>
          <a:endParaRPr lang="es-ES_tradnl"/>
        </a:p>
      </dgm:t>
    </dgm:pt>
    <dgm:pt modelId="{8A96B887-7E53-FE4A-A243-D79EC4E51C87}" type="pres">
      <dgm:prSet presAssocID="{593307B7-30C1-D547-BEA6-0366DD0D674D}" presName="parentLeftMargin" presStyleLbl="node1" presStyleIdx="5" presStyleCnt="9"/>
      <dgm:spPr/>
      <dgm:t>
        <a:bodyPr/>
        <a:lstStyle/>
        <a:p>
          <a:endParaRPr lang="es-ES"/>
        </a:p>
      </dgm:t>
    </dgm:pt>
    <dgm:pt modelId="{5568FACE-DDED-A744-B1C9-4EAE3913DD95}" type="pres">
      <dgm:prSet presAssocID="{593307B7-30C1-D547-BEA6-0366DD0D674D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D367-C10F-3A4E-A225-1735367BC291}" type="pres">
      <dgm:prSet presAssocID="{593307B7-30C1-D547-BEA6-0366DD0D674D}" presName="negativeSpace" presStyleCnt="0"/>
      <dgm:spPr/>
      <dgm:t>
        <a:bodyPr/>
        <a:lstStyle/>
        <a:p>
          <a:endParaRPr lang="es-ES_tradnl"/>
        </a:p>
      </dgm:t>
    </dgm:pt>
    <dgm:pt modelId="{4644294F-0AE7-CB41-98B1-845CBFBE3350}" type="pres">
      <dgm:prSet presAssocID="{593307B7-30C1-D547-BEA6-0366DD0D674D}" presName="childText" presStyleLbl="conF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AA57A4-74C2-AE47-AF4C-ADE4E3CA0F77}" type="pres">
      <dgm:prSet presAssocID="{FDD2216F-125F-434A-91DA-72958BC22305}" presName="spaceBetweenRectangles" presStyleCnt="0"/>
      <dgm:spPr/>
      <dgm:t>
        <a:bodyPr/>
        <a:lstStyle/>
        <a:p>
          <a:endParaRPr lang="es-ES_tradnl"/>
        </a:p>
      </dgm:t>
    </dgm:pt>
    <dgm:pt modelId="{2EAD6155-925A-6643-89FA-1301B887C3FE}" type="pres">
      <dgm:prSet presAssocID="{2335F16D-6E45-924A-B881-395FD192024B}" presName="parentLin" presStyleCnt="0"/>
      <dgm:spPr/>
      <dgm:t>
        <a:bodyPr/>
        <a:lstStyle/>
        <a:p>
          <a:endParaRPr lang="es-ES_tradnl"/>
        </a:p>
      </dgm:t>
    </dgm:pt>
    <dgm:pt modelId="{58731478-4C68-8D46-B500-2BC6157061C8}" type="pres">
      <dgm:prSet presAssocID="{2335F16D-6E45-924A-B881-395FD192024B}" presName="parentLeftMargin" presStyleLbl="node1" presStyleIdx="6" presStyleCnt="9"/>
      <dgm:spPr/>
      <dgm:t>
        <a:bodyPr/>
        <a:lstStyle/>
        <a:p>
          <a:endParaRPr lang="es-ES"/>
        </a:p>
      </dgm:t>
    </dgm:pt>
    <dgm:pt modelId="{4F220E4F-6BCF-454F-8970-288B119D6CEE}" type="pres">
      <dgm:prSet presAssocID="{2335F16D-6E45-924A-B881-395FD192024B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92BEE-80B7-DF4C-9465-E11BF046F61D}" type="pres">
      <dgm:prSet presAssocID="{2335F16D-6E45-924A-B881-395FD192024B}" presName="negativeSpace" presStyleCnt="0"/>
      <dgm:spPr/>
      <dgm:t>
        <a:bodyPr/>
        <a:lstStyle/>
        <a:p>
          <a:endParaRPr lang="es-ES_tradnl"/>
        </a:p>
      </dgm:t>
    </dgm:pt>
    <dgm:pt modelId="{74258E43-08C1-3842-B578-BC691FAF1B59}" type="pres">
      <dgm:prSet presAssocID="{2335F16D-6E45-924A-B881-395FD192024B}" presName="childText" presStyleLbl="conF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535D11-5512-2A4F-B9A8-AE961A9AADC8}" type="pres">
      <dgm:prSet presAssocID="{6137A6C5-3E37-034D-A295-8F8AD9B2527A}" presName="spaceBetweenRectangles" presStyleCnt="0"/>
      <dgm:spPr/>
      <dgm:t>
        <a:bodyPr/>
        <a:lstStyle/>
        <a:p>
          <a:endParaRPr lang="es-ES_tradnl"/>
        </a:p>
      </dgm:t>
    </dgm:pt>
    <dgm:pt modelId="{6CA04AE4-32F7-9C44-9862-27A90601F452}" type="pres">
      <dgm:prSet presAssocID="{57AFB9B0-DD33-F04D-8E09-652C16E5DFB6}" presName="parentLin" presStyleCnt="0"/>
      <dgm:spPr/>
      <dgm:t>
        <a:bodyPr/>
        <a:lstStyle/>
        <a:p>
          <a:endParaRPr lang="es-ES_tradnl"/>
        </a:p>
      </dgm:t>
    </dgm:pt>
    <dgm:pt modelId="{23826225-6B14-D54E-964E-BA239483564D}" type="pres">
      <dgm:prSet presAssocID="{57AFB9B0-DD33-F04D-8E09-652C16E5DFB6}" presName="parentLeftMargin" presStyleLbl="node1" presStyleIdx="7" presStyleCnt="9"/>
      <dgm:spPr/>
      <dgm:t>
        <a:bodyPr/>
        <a:lstStyle/>
        <a:p>
          <a:endParaRPr lang="es-ES"/>
        </a:p>
      </dgm:t>
    </dgm:pt>
    <dgm:pt modelId="{48386BB6-8906-D244-B265-0CF646F57EE4}" type="pres">
      <dgm:prSet presAssocID="{57AFB9B0-DD33-F04D-8E09-652C16E5DFB6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1C7EF-7DBA-DC4F-B7BF-82CA3334D809}" type="pres">
      <dgm:prSet presAssocID="{57AFB9B0-DD33-F04D-8E09-652C16E5DFB6}" presName="negativeSpace" presStyleCnt="0"/>
      <dgm:spPr/>
      <dgm:t>
        <a:bodyPr/>
        <a:lstStyle/>
        <a:p>
          <a:endParaRPr lang="es-ES_tradnl"/>
        </a:p>
      </dgm:t>
    </dgm:pt>
    <dgm:pt modelId="{2B113F09-5C67-A04C-A631-1EB79DD2A3F1}" type="pres">
      <dgm:prSet presAssocID="{57AFB9B0-DD33-F04D-8E09-652C16E5DFB6}" presName="childText" presStyleLbl="conFgAcc1" presStyleIdx="8" presStyleCnt="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34A9C6C0-0C86-5042-87B3-41C530A8227C}" type="presOf" srcId="{5AA3DD1E-E1A2-874E-AFF1-BD98C6F4E33F}" destId="{93E9B98F-6D38-5942-8F4E-59492D809CC6}" srcOrd="1" destOrd="0" presId="urn:microsoft.com/office/officeart/2005/8/layout/list1"/>
    <dgm:cxn modelId="{04BD94C2-9BC5-3940-853E-0D5BF303B13A}" type="presOf" srcId="{21EF2FB5-7231-974E-8EDA-FA089EFF921A}" destId="{B6045186-4240-CF44-88B9-604F2F3E019F}" srcOrd="0" destOrd="0" presId="urn:microsoft.com/office/officeart/2005/8/layout/list1"/>
    <dgm:cxn modelId="{09B17168-907E-4C42-95D9-8C60D82906CB}" type="presOf" srcId="{A57FB1CD-A737-2340-A7E0-7C1CCDE1C2B7}" destId="{04DE5064-7E5E-6344-A714-CDC0512BD151}" srcOrd="0" destOrd="0" presId="urn:microsoft.com/office/officeart/2005/8/layout/list1"/>
    <dgm:cxn modelId="{1B66E8D4-A8A8-3B4B-BC41-14C645771E04}" type="presOf" srcId="{A57FB1CD-A737-2340-A7E0-7C1CCDE1C2B7}" destId="{A464C1AB-307B-C74A-A94C-54BFF34F1537}" srcOrd="1" destOrd="0" presId="urn:microsoft.com/office/officeart/2005/8/layout/list1"/>
    <dgm:cxn modelId="{613A7C9B-6CA6-2043-B47A-D77AEC132751}" type="presOf" srcId="{6CF94C73-027D-6848-9A7E-E2AC495CD47C}" destId="{F3724B9D-72AD-474E-8889-CAEB45A346AC}" srcOrd="1" destOrd="0" presId="urn:microsoft.com/office/officeart/2005/8/layout/list1"/>
    <dgm:cxn modelId="{1C0594D2-588B-8341-B76F-2E666F66F37F}" type="presOf" srcId="{593307B7-30C1-D547-BEA6-0366DD0D674D}" destId="{5568FACE-DDED-A744-B1C9-4EAE3913DD95}" srcOrd="1" destOrd="0" presId="urn:microsoft.com/office/officeart/2005/8/layout/list1"/>
    <dgm:cxn modelId="{E6CF7DBB-B7EE-9943-98A8-93AA22395C04}" type="presOf" srcId="{2335F16D-6E45-924A-B881-395FD192024B}" destId="{4F220E4F-6BCF-454F-8970-288B119D6CEE}" srcOrd="1" destOrd="0" presId="urn:microsoft.com/office/officeart/2005/8/layout/list1"/>
    <dgm:cxn modelId="{3A648EC4-7948-7046-A5B4-1E6DA6D4495D}" type="presOf" srcId="{94912E71-13B0-5746-B230-B3A724C4C800}" destId="{8704C036-E2FB-5544-BF20-3D7763158E31}" srcOrd="0" destOrd="0" presId="urn:microsoft.com/office/officeart/2005/8/layout/list1"/>
    <dgm:cxn modelId="{4615DD51-0158-CB4E-939C-495EE93A8FA8}" type="presOf" srcId="{21EF2FB5-7231-974E-8EDA-FA089EFF921A}" destId="{C0006252-0C17-2E48-9C56-54203A04977F}" srcOrd="1" destOrd="0" presId="urn:microsoft.com/office/officeart/2005/8/layout/list1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E4257CD0-9F0D-8946-8907-EDFC1A346DC5}" type="presOf" srcId="{E003329A-2D10-9842-A896-45517D317F14}" destId="{B0DB13E5-5374-E14E-9A41-AB5C66879D80}" srcOrd="0" destOrd="0" presId="urn:microsoft.com/office/officeart/2005/8/layout/list1"/>
    <dgm:cxn modelId="{AE26EA96-B329-AF44-8FBA-AE2A1B57F0E3}" type="presOf" srcId="{94912E71-13B0-5746-B230-B3A724C4C800}" destId="{8AAF0189-4EA9-BA4B-B998-0C50CECA4E69}" srcOrd="1" destOrd="0" presId="urn:microsoft.com/office/officeart/2005/8/layout/list1"/>
    <dgm:cxn modelId="{0A1C07EE-B552-8841-A438-76F6FFCB425E}" type="presOf" srcId="{593307B7-30C1-D547-BEA6-0366DD0D674D}" destId="{8A96B887-7E53-FE4A-A243-D79EC4E51C87}" srcOrd="0" destOrd="0" presId="urn:microsoft.com/office/officeart/2005/8/layout/list1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8E522C3D-6329-094B-87C5-F32048C08F7A}" type="presOf" srcId="{57AFB9B0-DD33-F04D-8E09-652C16E5DFB6}" destId="{23826225-6B14-D54E-964E-BA239483564D}" srcOrd="0" destOrd="0" presId="urn:microsoft.com/office/officeart/2005/8/layout/list1"/>
    <dgm:cxn modelId="{2AECF3E2-5915-2E4B-A812-5F04E4FDC540}" type="presOf" srcId="{57AFB9B0-DD33-F04D-8E09-652C16E5DFB6}" destId="{48386BB6-8906-D244-B265-0CF646F57EE4}" srcOrd="1" destOrd="0" presId="urn:microsoft.com/office/officeart/2005/8/layout/list1"/>
    <dgm:cxn modelId="{AC2B2172-8ED6-7846-AF64-CE166E1AF509}" type="presOf" srcId="{6CF94C73-027D-6848-9A7E-E2AC495CD47C}" destId="{C1312E39-C4FE-DE42-A51F-E6D8C4ADBE68}" srcOrd="0" destOrd="0" presId="urn:microsoft.com/office/officeart/2005/8/layout/list1"/>
    <dgm:cxn modelId="{56C417C8-47FE-FC46-8547-79E810E7A1BD}" type="presOf" srcId="{62DE2393-30E7-CE47-9467-EF19A476833C}" destId="{83483628-DEAE-EF46-9539-E1A6ED928A07}" srcOrd="0" destOrd="0" presId="urn:microsoft.com/office/officeart/2005/8/layout/list1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C66AD830-85C6-A948-A906-0683D2B35AAB}" srcId="{E003329A-2D10-9842-A896-45517D317F14}" destId="{2335F16D-6E45-924A-B881-395FD192024B}" srcOrd="7" destOrd="0" parTransId="{2A8BF4DF-EAD6-E844-91B4-19C13E741A5C}" sibTransId="{6137A6C5-3E37-034D-A295-8F8AD9B2527A}"/>
    <dgm:cxn modelId="{1D0A4DA9-F25A-C841-B986-0779874862D0}" type="presOf" srcId="{62DE2393-30E7-CE47-9467-EF19A476833C}" destId="{2E3564BD-F6A4-BB41-AD61-F0D0D80D356F}" srcOrd="1" destOrd="0" presId="urn:microsoft.com/office/officeart/2005/8/layout/list1"/>
    <dgm:cxn modelId="{47C1D302-7460-8046-A1A5-05F1C430B0EA}" type="presOf" srcId="{5AA3DD1E-E1A2-874E-AFF1-BD98C6F4E33F}" destId="{E1DD88A4-9FC9-A643-87BF-94D0DD3D4EA3}" srcOrd="0" destOrd="0" presId="urn:microsoft.com/office/officeart/2005/8/layout/list1"/>
    <dgm:cxn modelId="{EF27B6C8-BC9F-E14C-AF0A-C2F3FD6D0F28}" srcId="{E003329A-2D10-9842-A896-45517D317F14}" destId="{57AFB9B0-DD33-F04D-8E09-652C16E5DFB6}" srcOrd="8" destOrd="0" parTransId="{27CD15E2-18D7-5646-BB20-12E851D7CAF0}" sibTransId="{565BAE82-F03B-BB44-BEF4-3FB93E14A60E}"/>
    <dgm:cxn modelId="{2B039826-A69F-A448-BDBE-84EFB962360C}" srcId="{E003329A-2D10-9842-A896-45517D317F14}" destId="{593307B7-30C1-D547-BEA6-0366DD0D674D}" srcOrd="6" destOrd="0" parTransId="{BA5A12D4-62C8-A249-BAF0-FBC1F0FA2EC6}" sibTransId="{FDD2216F-125F-434A-91DA-72958BC22305}"/>
    <dgm:cxn modelId="{62B1D869-AB82-E143-B74B-D39A3A60AB06}" type="presOf" srcId="{2335F16D-6E45-924A-B881-395FD192024B}" destId="{58731478-4C68-8D46-B500-2BC6157061C8}" srcOrd="0" destOrd="0" presId="urn:microsoft.com/office/officeart/2005/8/layout/list1"/>
    <dgm:cxn modelId="{567395ED-D418-A44B-B6DC-49E24F855F62}" type="presParOf" srcId="{B0DB13E5-5374-E14E-9A41-AB5C66879D80}" destId="{46B2C5E2-EA16-0B45-AA62-2E428FA030BB}" srcOrd="0" destOrd="0" presId="urn:microsoft.com/office/officeart/2005/8/layout/list1"/>
    <dgm:cxn modelId="{E95883D2-32FE-C44F-932D-D7B331C93E0A}" type="presParOf" srcId="{46B2C5E2-EA16-0B45-AA62-2E428FA030BB}" destId="{E1DD88A4-9FC9-A643-87BF-94D0DD3D4EA3}" srcOrd="0" destOrd="0" presId="urn:microsoft.com/office/officeart/2005/8/layout/list1"/>
    <dgm:cxn modelId="{EAAF59AB-3801-B64A-9B6B-7E04612943B3}" type="presParOf" srcId="{46B2C5E2-EA16-0B45-AA62-2E428FA030BB}" destId="{93E9B98F-6D38-5942-8F4E-59492D809CC6}" srcOrd="1" destOrd="0" presId="urn:microsoft.com/office/officeart/2005/8/layout/list1"/>
    <dgm:cxn modelId="{E901D033-8BB0-AB49-BA76-892C7C17DC00}" type="presParOf" srcId="{B0DB13E5-5374-E14E-9A41-AB5C66879D80}" destId="{43A2A93B-6993-C042-BC40-16A9486E3A73}" srcOrd="1" destOrd="0" presId="urn:microsoft.com/office/officeart/2005/8/layout/list1"/>
    <dgm:cxn modelId="{1C7806C1-76EF-D049-A266-5843B7EB2D41}" type="presParOf" srcId="{B0DB13E5-5374-E14E-9A41-AB5C66879D80}" destId="{04B08D75-BEC3-8F4C-9DE7-169169A39652}" srcOrd="2" destOrd="0" presId="urn:microsoft.com/office/officeart/2005/8/layout/list1"/>
    <dgm:cxn modelId="{A09960DB-642C-F74B-BC43-64C25DCE2774}" type="presParOf" srcId="{B0DB13E5-5374-E14E-9A41-AB5C66879D80}" destId="{066B58BE-E39B-3F4D-8E0E-C41DA2357CC2}" srcOrd="3" destOrd="0" presId="urn:microsoft.com/office/officeart/2005/8/layout/list1"/>
    <dgm:cxn modelId="{AB0F3BEF-46F8-F54F-B7D2-178F4C0B1261}" type="presParOf" srcId="{B0DB13E5-5374-E14E-9A41-AB5C66879D80}" destId="{D311A256-28AD-724A-8D38-190FCBA59E54}" srcOrd="4" destOrd="0" presId="urn:microsoft.com/office/officeart/2005/8/layout/list1"/>
    <dgm:cxn modelId="{409E7500-7D56-D04F-A7C6-0274F4AD4D88}" type="presParOf" srcId="{D311A256-28AD-724A-8D38-190FCBA59E54}" destId="{04DE5064-7E5E-6344-A714-CDC0512BD151}" srcOrd="0" destOrd="0" presId="urn:microsoft.com/office/officeart/2005/8/layout/list1"/>
    <dgm:cxn modelId="{5A46D2E0-C382-6841-8176-C95773F76BF1}" type="presParOf" srcId="{D311A256-28AD-724A-8D38-190FCBA59E54}" destId="{A464C1AB-307B-C74A-A94C-54BFF34F1537}" srcOrd="1" destOrd="0" presId="urn:microsoft.com/office/officeart/2005/8/layout/list1"/>
    <dgm:cxn modelId="{47EB3723-6719-D642-A43F-CDE4B4E0A3F2}" type="presParOf" srcId="{B0DB13E5-5374-E14E-9A41-AB5C66879D80}" destId="{790EDAC8-AE86-6945-806C-6692E9D14AE4}" srcOrd="5" destOrd="0" presId="urn:microsoft.com/office/officeart/2005/8/layout/list1"/>
    <dgm:cxn modelId="{07D27BD9-436F-D44C-A4B3-7A2FEA4E4648}" type="presParOf" srcId="{B0DB13E5-5374-E14E-9A41-AB5C66879D80}" destId="{440B4DE3-684D-854A-9AC0-D077C774D371}" srcOrd="6" destOrd="0" presId="urn:microsoft.com/office/officeart/2005/8/layout/list1"/>
    <dgm:cxn modelId="{7BB54BF2-EFE1-4941-A52A-C2A5141CEB18}" type="presParOf" srcId="{B0DB13E5-5374-E14E-9A41-AB5C66879D80}" destId="{180F26DC-500D-3144-8BA1-6FD802A6E4FD}" srcOrd="7" destOrd="0" presId="urn:microsoft.com/office/officeart/2005/8/layout/list1"/>
    <dgm:cxn modelId="{D7F943BD-D33F-DE4A-8983-C95AC9E80A54}" type="presParOf" srcId="{B0DB13E5-5374-E14E-9A41-AB5C66879D80}" destId="{5E287A1B-890F-D94B-841F-DD5527C0FB1B}" srcOrd="8" destOrd="0" presId="urn:microsoft.com/office/officeart/2005/8/layout/list1"/>
    <dgm:cxn modelId="{81FEBB1E-DFF7-194F-AB39-432605BD6CAA}" type="presParOf" srcId="{5E287A1B-890F-D94B-841F-DD5527C0FB1B}" destId="{83483628-DEAE-EF46-9539-E1A6ED928A07}" srcOrd="0" destOrd="0" presId="urn:microsoft.com/office/officeart/2005/8/layout/list1"/>
    <dgm:cxn modelId="{2A48DC8C-77F0-BB4B-AC07-6608C479044D}" type="presParOf" srcId="{5E287A1B-890F-D94B-841F-DD5527C0FB1B}" destId="{2E3564BD-F6A4-BB41-AD61-F0D0D80D356F}" srcOrd="1" destOrd="0" presId="urn:microsoft.com/office/officeart/2005/8/layout/list1"/>
    <dgm:cxn modelId="{86380FF5-FF78-9C48-BC2D-D7A41D83BAAE}" type="presParOf" srcId="{B0DB13E5-5374-E14E-9A41-AB5C66879D80}" destId="{F40E55E0-2682-3E40-BD3A-5665665633AC}" srcOrd="9" destOrd="0" presId="urn:microsoft.com/office/officeart/2005/8/layout/list1"/>
    <dgm:cxn modelId="{D04A2A18-FF36-4A40-AAAC-0273AF46889D}" type="presParOf" srcId="{B0DB13E5-5374-E14E-9A41-AB5C66879D80}" destId="{B3679B47-BAB8-D044-B7FB-430956BEA257}" srcOrd="10" destOrd="0" presId="urn:microsoft.com/office/officeart/2005/8/layout/list1"/>
    <dgm:cxn modelId="{EA4C2A3A-7C59-CA4F-A3AE-FF83B7F41F43}" type="presParOf" srcId="{B0DB13E5-5374-E14E-9A41-AB5C66879D80}" destId="{8EE43399-15DE-3742-BFA3-1978C801502F}" srcOrd="11" destOrd="0" presId="urn:microsoft.com/office/officeart/2005/8/layout/list1"/>
    <dgm:cxn modelId="{61093DC5-C382-F742-9976-E944620C1CED}" type="presParOf" srcId="{B0DB13E5-5374-E14E-9A41-AB5C66879D80}" destId="{639909F4-EC46-6041-B88B-67FA387996CA}" srcOrd="12" destOrd="0" presId="urn:microsoft.com/office/officeart/2005/8/layout/list1"/>
    <dgm:cxn modelId="{D30E1B28-8597-F243-A409-F3FF679165D2}" type="presParOf" srcId="{639909F4-EC46-6041-B88B-67FA387996CA}" destId="{B6045186-4240-CF44-88B9-604F2F3E019F}" srcOrd="0" destOrd="0" presId="urn:microsoft.com/office/officeart/2005/8/layout/list1"/>
    <dgm:cxn modelId="{A9C30580-CD37-424A-8152-090CFD6919D5}" type="presParOf" srcId="{639909F4-EC46-6041-B88B-67FA387996CA}" destId="{C0006252-0C17-2E48-9C56-54203A04977F}" srcOrd="1" destOrd="0" presId="urn:microsoft.com/office/officeart/2005/8/layout/list1"/>
    <dgm:cxn modelId="{E42E856F-4BF9-1241-AF3A-9EC09D94DFFA}" type="presParOf" srcId="{B0DB13E5-5374-E14E-9A41-AB5C66879D80}" destId="{EE8502AB-7214-9A49-82A8-71EEB8A68264}" srcOrd="13" destOrd="0" presId="urn:microsoft.com/office/officeart/2005/8/layout/list1"/>
    <dgm:cxn modelId="{0441EB82-1720-1645-8CC7-69BEAA9BAC50}" type="presParOf" srcId="{B0DB13E5-5374-E14E-9A41-AB5C66879D80}" destId="{59335AB6-FC3C-FB40-A4B4-62DA2C4189D0}" srcOrd="14" destOrd="0" presId="urn:microsoft.com/office/officeart/2005/8/layout/list1"/>
    <dgm:cxn modelId="{D93AD457-003F-7442-A033-F8AFF510EFBD}" type="presParOf" srcId="{B0DB13E5-5374-E14E-9A41-AB5C66879D80}" destId="{A851E92E-3ABA-3840-93AA-69904C24E335}" srcOrd="15" destOrd="0" presId="urn:microsoft.com/office/officeart/2005/8/layout/list1"/>
    <dgm:cxn modelId="{595E83BB-2E0E-B942-8395-396B7CD6E274}" type="presParOf" srcId="{B0DB13E5-5374-E14E-9A41-AB5C66879D80}" destId="{2906D5E7-79FF-254D-B4CC-8C01FC1B4F1B}" srcOrd="16" destOrd="0" presId="urn:microsoft.com/office/officeart/2005/8/layout/list1"/>
    <dgm:cxn modelId="{F8C683D5-964D-9A4A-9075-FAEE20FDE090}" type="presParOf" srcId="{2906D5E7-79FF-254D-B4CC-8C01FC1B4F1B}" destId="{C1312E39-C4FE-DE42-A51F-E6D8C4ADBE68}" srcOrd="0" destOrd="0" presId="urn:microsoft.com/office/officeart/2005/8/layout/list1"/>
    <dgm:cxn modelId="{08CAEE2F-5993-BE42-88EB-D5C280378A55}" type="presParOf" srcId="{2906D5E7-79FF-254D-B4CC-8C01FC1B4F1B}" destId="{F3724B9D-72AD-474E-8889-CAEB45A346AC}" srcOrd="1" destOrd="0" presId="urn:microsoft.com/office/officeart/2005/8/layout/list1"/>
    <dgm:cxn modelId="{54F254F5-B9FB-8847-8104-EEBC307A67A9}" type="presParOf" srcId="{B0DB13E5-5374-E14E-9A41-AB5C66879D80}" destId="{8E50B844-D919-FE4A-A9C5-DE63FBFF36FA}" srcOrd="17" destOrd="0" presId="urn:microsoft.com/office/officeart/2005/8/layout/list1"/>
    <dgm:cxn modelId="{2BC4527E-2A97-BF4A-95D3-63FAD8493D93}" type="presParOf" srcId="{B0DB13E5-5374-E14E-9A41-AB5C66879D80}" destId="{689C7193-0562-8640-AA91-40D98FC040CC}" srcOrd="18" destOrd="0" presId="urn:microsoft.com/office/officeart/2005/8/layout/list1"/>
    <dgm:cxn modelId="{9D5044A7-6978-0F4F-BFD8-8FDAED6E739D}" type="presParOf" srcId="{B0DB13E5-5374-E14E-9A41-AB5C66879D80}" destId="{23C02A97-946D-1A45-B419-F52FD9571E8E}" srcOrd="19" destOrd="0" presId="urn:microsoft.com/office/officeart/2005/8/layout/list1"/>
    <dgm:cxn modelId="{249C0C35-05D8-7A4C-A87D-EDC1CEC34E6B}" type="presParOf" srcId="{B0DB13E5-5374-E14E-9A41-AB5C66879D80}" destId="{B8BC69B7-7D5E-E04F-908A-9032962CF9E8}" srcOrd="20" destOrd="0" presId="urn:microsoft.com/office/officeart/2005/8/layout/list1"/>
    <dgm:cxn modelId="{9D5EEEF9-D9BD-E84D-8432-F77E90BD70AA}" type="presParOf" srcId="{B8BC69B7-7D5E-E04F-908A-9032962CF9E8}" destId="{8704C036-E2FB-5544-BF20-3D7763158E31}" srcOrd="0" destOrd="0" presId="urn:microsoft.com/office/officeart/2005/8/layout/list1"/>
    <dgm:cxn modelId="{800780A4-CDAE-A643-844A-25CB6993D97F}" type="presParOf" srcId="{B8BC69B7-7D5E-E04F-908A-9032962CF9E8}" destId="{8AAF0189-4EA9-BA4B-B998-0C50CECA4E69}" srcOrd="1" destOrd="0" presId="urn:microsoft.com/office/officeart/2005/8/layout/list1"/>
    <dgm:cxn modelId="{09A6CB8B-4552-224F-BDAA-824644631F2A}" type="presParOf" srcId="{B0DB13E5-5374-E14E-9A41-AB5C66879D80}" destId="{F633C498-BFD5-5E48-9F13-CE602DF890BE}" srcOrd="21" destOrd="0" presId="urn:microsoft.com/office/officeart/2005/8/layout/list1"/>
    <dgm:cxn modelId="{78192630-9F21-CB4E-847D-A3C4A9CD3C83}" type="presParOf" srcId="{B0DB13E5-5374-E14E-9A41-AB5C66879D80}" destId="{DE8B4AA1-97E4-CF40-B5E2-2CE998CC6BCF}" srcOrd="22" destOrd="0" presId="urn:microsoft.com/office/officeart/2005/8/layout/list1"/>
    <dgm:cxn modelId="{49A42711-42BD-8647-BD8B-4B3BCF386094}" type="presParOf" srcId="{B0DB13E5-5374-E14E-9A41-AB5C66879D80}" destId="{A199A499-B46B-A74E-B137-C303CD5A25D6}" srcOrd="23" destOrd="0" presId="urn:microsoft.com/office/officeart/2005/8/layout/list1"/>
    <dgm:cxn modelId="{14FBFA05-199A-8B4E-8157-8F122001B04E}" type="presParOf" srcId="{B0DB13E5-5374-E14E-9A41-AB5C66879D80}" destId="{C76B7454-8604-7341-B8B4-086F41855038}" srcOrd="24" destOrd="0" presId="urn:microsoft.com/office/officeart/2005/8/layout/list1"/>
    <dgm:cxn modelId="{FD292634-3CBB-9D42-8AF3-3BD840224109}" type="presParOf" srcId="{C76B7454-8604-7341-B8B4-086F41855038}" destId="{8A96B887-7E53-FE4A-A243-D79EC4E51C87}" srcOrd="0" destOrd="0" presId="urn:microsoft.com/office/officeart/2005/8/layout/list1"/>
    <dgm:cxn modelId="{D7E396C4-470E-BD4B-9A76-B7F0B836C192}" type="presParOf" srcId="{C76B7454-8604-7341-B8B4-086F41855038}" destId="{5568FACE-DDED-A744-B1C9-4EAE3913DD95}" srcOrd="1" destOrd="0" presId="urn:microsoft.com/office/officeart/2005/8/layout/list1"/>
    <dgm:cxn modelId="{5BFCEB32-E07F-4647-BFAF-8A909C6538FA}" type="presParOf" srcId="{B0DB13E5-5374-E14E-9A41-AB5C66879D80}" destId="{1188D367-C10F-3A4E-A225-1735367BC291}" srcOrd="25" destOrd="0" presId="urn:microsoft.com/office/officeart/2005/8/layout/list1"/>
    <dgm:cxn modelId="{8EB51F3F-511E-4E42-8254-A30E15785790}" type="presParOf" srcId="{B0DB13E5-5374-E14E-9A41-AB5C66879D80}" destId="{4644294F-0AE7-CB41-98B1-845CBFBE3350}" srcOrd="26" destOrd="0" presId="urn:microsoft.com/office/officeart/2005/8/layout/list1"/>
    <dgm:cxn modelId="{F3F47D2F-3E7F-0147-B898-187B7B73635C}" type="presParOf" srcId="{B0DB13E5-5374-E14E-9A41-AB5C66879D80}" destId="{9AAA57A4-74C2-AE47-AF4C-ADE4E3CA0F77}" srcOrd="27" destOrd="0" presId="urn:microsoft.com/office/officeart/2005/8/layout/list1"/>
    <dgm:cxn modelId="{90CA104B-9E90-4E41-8EC3-DE28BF3015D3}" type="presParOf" srcId="{B0DB13E5-5374-E14E-9A41-AB5C66879D80}" destId="{2EAD6155-925A-6643-89FA-1301B887C3FE}" srcOrd="28" destOrd="0" presId="urn:microsoft.com/office/officeart/2005/8/layout/list1"/>
    <dgm:cxn modelId="{041A0FD9-0D06-804D-8889-993976DDBAF2}" type="presParOf" srcId="{2EAD6155-925A-6643-89FA-1301B887C3FE}" destId="{58731478-4C68-8D46-B500-2BC6157061C8}" srcOrd="0" destOrd="0" presId="urn:microsoft.com/office/officeart/2005/8/layout/list1"/>
    <dgm:cxn modelId="{1007BAC8-CC38-C344-BDB2-E8ED127A2750}" type="presParOf" srcId="{2EAD6155-925A-6643-89FA-1301B887C3FE}" destId="{4F220E4F-6BCF-454F-8970-288B119D6CEE}" srcOrd="1" destOrd="0" presId="urn:microsoft.com/office/officeart/2005/8/layout/list1"/>
    <dgm:cxn modelId="{335C84A3-B798-9242-82DF-E4AACA3C4E51}" type="presParOf" srcId="{B0DB13E5-5374-E14E-9A41-AB5C66879D80}" destId="{18892BEE-80B7-DF4C-9465-E11BF046F61D}" srcOrd="29" destOrd="0" presId="urn:microsoft.com/office/officeart/2005/8/layout/list1"/>
    <dgm:cxn modelId="{ADA518C0-B12C-7246-BE7C-99DA655E411B}" type="presParOf" srcId="{B0DB13E5-5374-E14E-9A41-AB5C66879D80}" destId="{74258E43-08C1-3842-B578-BC691FAF1B59}" srcOrd="30" destOrd="0" presId="urn:microsoft.com/office/officeart/2005/8/layout/list1"/>
    <dgm:cxn modelId="{E5B15FFD-0B63-C547-87F7-8A09723ED36A}" type="presParOf" srcId="{B0DB13E5-5374-E14E-9A41-AB5C66879D80}" destId="{94535D11-5512-2A4F-B9A8-AE961A9AADC8}" srcOrd="31" destOrd="0" presId="urn:microsoft.com/office/officeart/2005/8/layout/list1"/>
    <dgm:cxn modelId="{1829CE5F-2559-4A40-A8A5-DCAF37DBF8B1}" type="presParOf" srcId="{B0DB13E5-5374-E14E-9A41-AB5C66879D80}" destId="{6CA04AE4-32F7-9C44-9862-27A90601F452}" srcOrd="32" destOrd="0" presId="urn:microsoft.com/office/officeart/2005/8/layout/list1"/>
    <dgm:cxn modelId="{46A69F47-2935-D343-B161-75CA90F8756D}" type="presParOf" srcId="{6CA04AE4-32F7-9C44-9862-27A90601F452}" destId="{23826225-6B14-D54E-964E-BA239483564D}" srcOrd="0" destOrd="0" presId="urn:microsoft.com/office/officeart/2005/8/layout/list1"/>
    <dgm:cxn modelId="{771118EB-E119-734E-AA7E-C2414BB78D87}" type="presParOf" srcId="{6CA04AE4-32F7-9C44-9862-27A90601F452}" destId="{48386BB6-8906-D244-B265-0CF646F57EE4}" srcOrd="1" destOrd="0" presId="urn:microsoft.com/office/officeart/2005/8/layout/list1"/>
    <dgm:cxn modelId="{ABF58F03-6CEA-FD4D-8FA0-F4120015998C}" type="presParOf" srcId="{B0DB13E5-5374-E14E-9A41-AB5C66879D80}" destId="{54C1C7EF-7DBA-DC4F-B7BF-82CA3334D809}" srcOrd="33" destOrd="0" presId="urn:microsoft.com/office/officeart/2005/8/layout/list1"/>
    <dgm:cxn modelId="{681A8F94-BEFF-B540-BF8F-7CC483AE580D}" type="presParOf" srcId="{B0DB13E5-5374-E14E-9A41-AB5C66879D80}" destId="{2B113F09-5C67-A04C-A631-1EB79DD2A3F1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2000" dirty="0" smtClean="0"/>
            <a:t>Eficacia curricular (7)</a:t>
          </a:r>
          <a:endParaRPr lang="es-ES" sz="20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20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ES" sz="20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2000" dirty="0" smtClean="0"/>
            <a:t>Renovación curricular (4)</a:t>
          </a:r>
          <a:endParaRPr lang="es-ES" sz="20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20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ES" sz="20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2000" dirty="0" smtClean="0"/>
            <a:t>Vinculación curricular  (1)</a:t>
          </a:r>
          <a:endParaRPr lang="es-ES" sz="20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20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ES" sz="20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2000" dirty="0" smtClean="0"/>
            <a:t>Evaluación (2)</a:t>
          </a:r>
          <a:endParaRPr lang="es-ES" sz="20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2000" dirty="0" smtClean="0"/>
            <a:t>Prácticas profesionales (2)</a:t>
          </a:r>
          <a:endParaRPr lang="es-ES" sz="20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2000" dirty="0" smtClean="0"/>
            <a:t>Atención a la demanda (1)</a:t>
          </a:r>
          <a:endParaRPr lang="es-ES" sz="20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"/>
        </a:p>
      </dgm:t>
    </dgm:pt>
    <dgm:pt modelId="{E1DD88A4-9FC9-A643-87BF-94D0DD3D4EA3}" type="pres">
      <dgm:prSet presAssocID="{5AA3DD1E-E1A2-874E-AFF1-BD98C6F4E33F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"/>
        </a:p>
      </dgm:t>
    </dgm:pt>
    <dgm:pt modelId="{04B08D75-BEC3-8F4C-9DE7-169169A39652}" type="pres">
      <dgm:prSet presAssocID="{5AA3DD1E-E1A2-874E-AFF1-BD98C6F4E33F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"/>
        </a:p>
      </dgm:t>
    </dgm:pt>
    <dgm:pt modelId="{04DE5064-7E5E-6344-A714-CDC0512BD151}" type="pres">
      <dgm:prSet presAssocID="{A57FB1CD-A737-2340-A7E0-7C1CCDE1C2B7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"/>
        </a:p>
      </dgm:t>
    </dgm:pt>
    <dgm:pt modelId="{440B4DE3-684D-854A-9AC0-D077C774D371}" type="pres">
      <dgm:prSet presAssocID="{A57FB1CD-A737-2340-A7E0-7C1CCDE1C2B7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"/>
        </a:p>
      </dgm:t>
    </dgm:pt>
    <dgm:pt modelId="{83483628-DEAE-EF46-9539-E1A6ED928A07}" type="pres">
      <dgm:prSet presAssocID="{62DE2393-30E7-CE47-9467-EF19A476833C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"/>
        </a:p>
      </dgm:t>
    </dgm:pt>
    <dgm:pt modelId="{B3679B47-BAB8-D044-B7FB-430956BEA257}" type="pres">
      <dgm:prSet presAssocID="{62DE2393-30E7-CE47-9467-EF19A476833C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"/>
        </a:p>
      </dgm:t>
    </dgm:pt>
    <dgm:pt modelId="{B6045186-4240-CF44-88B9-604F2F3E019F}" type="pres">
      <dgm:prSet presAssocID="{21EF2FB5-7231-974E-8EDA-FA089EFF921A}" presName="parentLeftMargin" presStyleLbl="node1" presStyleIdx="2" presStyleCnt="6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"/>
        </a:p>
      </dgm:t>
    </dgm:pt>
    <dgm:pt modelId="{59335AB6-FC3C-FB40-A4B4-62DA2C4189D0}" type="pres">
      <dgm:prSet presAssocID="{21EF2FB5-7231-974E-8EDA-FA089EFF921A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"/>
        </a:p>
      </dgm:t>
    </dgm:pt>
    <dgm:pt modelId="{C1312E39-C4FE-DE42-A51F-E6D8C4ADBE68}" type="pres">
      <dgm:prSet presAssocID="{6CF94C73-027D-6848-9A7E-E2AC495CD47C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"/>
        </a:p>
      </dgm:t>
    </dgm:pt>
    <dgm:pt modelId="{689C7193-0562-8640-AA91-40D98FC040CC}" type="pres">
      <dgm:prSet presAssocID="{6CF94C73-027D-6848-9A7E-E2AC495CD47C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"/>
        </a:p>
      </dgm:t>
    </dgm:pt>
    <dgm:pt modelId="{8704C036-E2FB-5544-BF20-3D7763158E31}" type="pres">
      <dgm:prSet presAssocID="{94912E71-13B0-5746-B230-B3A724C4C800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"/>
        </a:p>
      </dgm:t>
    </dgm:pt>
    <dgm:pt modelId="{DE8B4AA1-97E4-CF40-B5E2-2CE998CC6BCF}" type="pres">
      <dgm:prSet presAssocID="{94912E71-13B0-5746-B230-B3A724C4C800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A94C0E-3384-5A42-9E79-3AA70509E80C}" type="presOf" srcId="{E003329A-2D10-9842-A896-45517D317F14}" destId="{B0DB13E5-5374-E14E-9A41-AB5C66879D80}" srcOrd="0" destOrd="0" presId="urn:microsoft.com/office/officeart/2005/8/layout/list1"/>
    <dgm:cxn modelId="{6FCBF8C3-A93B-E949-B270-797151FDEBB5}" type="presOf" srcId="{6CF94C73-027D-6848-9A7E-E2AC495CD47C}" destId="{C1312E39-C4FE-DE42-A51F-E6D8C4ADBE68}" srcOrd="0" destOrd="0" presId="urn:microsoft.com/office/officeart/2005/8/layout/list1"/>
    <dgm:cxn modelId="{FB823103-3D9A-584F-A481-B352B94FFA88}" type="presOf" srcId="{21EF2FB5-7231-974E-8EDA-FA089EFF921A}" destId="{C0006252-0C17-2E48-9C56-54203A04977F}" srcOrd="1" destOrd="0" presId="urn:microsoft.com/office/officeart/2005/8/layout/list1"/>
    <dgm:cxn modelId="{004490E2-FEC7-534A-BECA-356FAD44A79C}" type="presOf" srcId="{94912E71-13B0-5746-B230-B3A724C4C800}" destId="{8704C036-E2FB-5544-BF20-3D7763158E31}" srcOrd="0" destOrd="0" presId="urn:microsoft.com/office/officeart/2005/8/layout/list1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F9D44818-F014-9A40-B2F1-8D0A7144126E}" type="presOf" srcId="{62DE2393-30E7-CE47-9467-EF19A476833C}" destId="{83483628-DEAE-EF46-9539-E1A6ED928A07}" srcOrd="0" destOrd="0" presId="urn:microsoft.com/office/officeart/2005/8/layout/list1"/>
    <dgm:cxn modelId="{E540153C-86EA-9A45-A86F-04328DF1858C}" type="presOf" srcId="{62DE2393-30E7-CE47-9467-EF19A476833C}" destId="{2E3564BD-F6A4-BB41-AD61-F0D0D80D356F}" srcOrd="1" destOrd="0" presId="urn:microsoft.com/office/officeart/2005/8/layout/list1"/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7E95BCEF-35C8-4D4A-801A-5C4E937D02D2}" type="presOf" srcId="{5AA3DD1E-E1A2-874E-AFF1-BD98C6F4E33F}" destId="{E1DD88A4-9FC9-A643-87BF-94D0DD3D4EA3}" srcOrd="0" destOrd="0" presId="urn:microsoft.com/office/officeart/2005/8/layout/list1"/>
    <dgm:cxn modelId="{6062F2A5-FE23-B642-B0F8-02BA1F6AFC6C}" type="presOf" srcId="{6CF94C73-027D-6848-9A7E-E2AC495CD47C}" destId="{F3724B9D-72AD-474E-8889-CAEB45A346AC}" srcOrd="1" destOrd="0" presId="urn:microsoft.com/office/officeart/2005/8/layout/list1"/>
    <dgm:cxn modelId="{0CA7CD2B-C8A4-ED44-8218-73777E1AE3DD}" type="presOf" srcId="{21EF2FB5-7231-974E-8EDA-FA089EFF921A}" destId="{B6045186-4240-CF44-88B9-604F2F3E019F}" srcOrd="0" destOrd="0" presId="urn:microsoft.com/office/officeart/2005/8/layout/list1"/>
    <dgm:cxn modelId="{A5C5200B-213A-CA4E-A77E-B54222F3D461}" type="presOf" srcId="{A57FB1CD-A737-2340-A7E0-7C1CCDE1C2B7}" destId="{04DE5064-7E5E-6344-A714-CDC0512BD151}" srcOrd="0" destOrd="0" presId="urn:microsoft.com/office/officeart/2005/8/layout/list1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7AFD68F6-E385-1F4E-B108-17E4D669022A}" type="presOf" srcId="{A57FB1CD-A737-2340-A7E0-7C1CCDE1C2B7}" destId="{A464C1AB-307B-C74A-A94C-54BFF34F1537}" srcOrd="1" destOrd="0" presId="urn:microsoft.com/office/officeart/2005/8/layout/list1"/>
    <dgm:cxn modelId="{4ECBC20B-94CD-CC40-A1F3-B0A2DD5A8C22}" type="presOf" srcId="{5AA3DD1E-E1A2-874E-AFF1-BD98C6F4E33F}" destId="{93E9B98F-6D38-5942-8F4E-59492D809CC6}" srcOrd="1" destOrd="0" presId="urn:microsoft.com/office/officeart/2005/8/layout/list1"/>
    <dgm:cxn modelId="{BEF40757-745D-C846-A881-8DBA82BD348C}" type="presOf" srcId="{94912E71-13B0-5746-B230-B3A724C4C800}" destId="{8AAF0189-4EA9-BA4B-B998-0C50CECA4E69}" srcOrd="1" destOrd="0" presId="urn:microsoft.com/office/officeart/2005/8/layout/list1"/>
    <dgm:cxn modelId="{8E33979B-E592-0F42-BCB9-1EACC5D1D980}" type="presParOf" srcId="{B0DB13E5-5374-E14E-9A41-AB5C66879D80}" destId="{46B2C5E2-EA16-0B45-AA62-2E428FA030BB}" srcOrd="0" destOrd="0" presId="urn:microsoft.com/office/officeart/2005/8/layout/list1"/>
    <dgm:cxn modelId="{5B2E64F6-6180-E44D-89C8-ECD5663515AB}" type="presParOf" srcId="{46B2C5E2-EA16-0B45-AA62-2E428FA030BB}" destId="{E1DD88A4-9FC9-A643-87BF-94D0DD3D4EA3}" srcOrd="0" destOrd="0" presId="urn:microsoft.com/office/officeart/2005/8/layout/list1"/>
    <dgm:cxn modelId="{05C7A60D-6817-6541-BE94-98F70602B777}" type="presParOf" srcId="{46B2C5E2-EA16-0B45-AA62-2E428FA030BB}" destId="{93E9B98F-6D38-5942-8F4E-59492D809CC6}" srcOrd="1" destOrd="0" presId="urn:microsoft.com/office/officeart/2005/8/layout/list1"/>
    <dgm:cxn modelId="{6D544AB6-C7AF-EB4C-9FF3-F1B6433A0CCC}" type="presParOf" srcId="{B0DB13E5-5374-E14E-9A41-AB5C66879D80}" destId="{43A2A93B-6993-C042-BC40-16A9486E3A73}" srcOrd="1" destOrd="0" presId="urn:microsoft.com/office/officeart/2005/8/layout/list1"/>
    <dgm:cxn modelId="{705EC4EA-23D6-5244-A6B7-C8F1BDFBF114}" type="presParOf" srcId="{B0DB13E5-5374-E14E-9A41-AB5C66879D80}" destId="{04B08D75-BEC3-8F4C-9DE7-169169A39652}" srcOrd="2" destOrd="0" presId="urn:microsoft.com/office/officeart/2005/8/layout/list1"/>
    <dgm:cxn modelId="{6BA9DEFE-7B8F-5746-A81A-72B1B07F7FDB}" type="presParOf" srcId="{B0DB13E5-5374-E14E-9A41-AB5C66879D80}" destId="{066B58BE-E39B-3F4D-8E0E-C41DA2357CC2}" srcOrd="3" destOrd="0" presId="urn:microsoft.com/office/officeart/2005/8/layout/list1"/>
    <dgm:cxn modelId="{2404A6FA-0089-324C-90AD-1D196F5E575F}" type="presParOf" srcId="{B0DB13E5-5374-E14E-9A41-AB5C66879D80}" destId="{D311A256-28AD-724A-8D38-190FCBA59E54}" srcOrd="4" destOrd="0" presId="urn:microsoft.com/office/officeart/2005/8/layout/list1"/>
    <dgm:cxn modelId="{A1CDBEED-CE50-0546-A7DC-F28BDB9BED88}" type="presParOf" srcId="{D311A256-28AD-724A-8D38-190FCBA59E54}" destId="{04DE5064-7E5E-6344-A714-CDC0512BD151}" srcOrd="0" destOrd="0" presId="urn:microsoft.com/office/officeart/2005/8/layout/list1"/>
    <dgm:cxn modelId="{2F5DBBD4-7525-7E4E-9582-3055A08CF273}" type="presParOf" srcId="{D311A256-28AD-724A-8D38-190FCBA59E54}" destId="{A464C1AB-307B-C74A-A94C-54BFF34F1537}" srcOrd="1" destOrd="0" presId="urn:microsoft.com/office/officeart/2005/8/layout/list1"/>
    <dgm:cxn modelId="{F8D926F0-E2BA-C343-AB85-185D008DA6CB}" type="presParOf" srcId="{B0DB13E5-5374-E14E-9A41-AB5C66879D80}" destId="{790EDAC8-AE86-6945-806C-6692E9D14AE4}" srcOrd="5" destOrd="0" presId="urn:microsoft.com/office/officeart/2005/8/layout/list1"/>
    <dgm:cxn modelId="{15DDDDB8-2158-DC48-B80A-5655380A7A3B}" type="presParOf" srcId="{B0DB13E5-5374-E14E-9A41-AB5C66879D80}" destId="{440B4DE3-684D-854A-9AC0-D077C774D371}" srcOrd="6" destOrd="0" presId="urn:microsoft.com/office/officeart/2005/8/layout/list1"/>
    <dgm:cxn modelId="{36DC1377-C13A-3C41-85C8-4D6D82EC7061}" type="presParOf" srcId="{B0DB13E5-5374-E14E-9A41-AB5C66879D80}" destId="{180F26DC-500D-3144-8BA1-6FD802A6E4FD}" srcOrd="7" destOrd="0" presId="urn:microsoft.com/office/officeart/2005/8/layout/list1"/>
    <dgm:cxn modelId="{E8F56CF9-8505-CC43-9BC3-683BBC441315}" type="presParOf" srcId="{B0DB13E5-5374-E14E-9A41-AB5C66879D80}" destId="{5E287A1B-890F-D94B-841F-DD5527C0FB1B}" srcOrd="8" destOrd="0" presId="urn:microsoft.com/office/officeart/2005/8/layout/list1"/>
    <dgm:cxn modelId="{9514AB10-8A60-0343-BB5B-506945BB60D8}" type="presParOf" srcId="{5E287A1B-890F-D94B-841F-DD5527C0FB1B}" destId="{83483628-DEAE-EF46-9539-E1A6ED928A07}" srcOrd="0" destOrd="0" presId="urn:microsoft.com/office/officeart/2005/8/layout/list1"/>
    <dgm:cxn modelId="{E443E723-42A5-5549-96E0-F270B9C5F278}" type="presParOf" srcId="{5E287A1B-890F-D94B-841F-DD5527C0FB1B}" destId="{2E3564BD-F6A4-BB41-AD61-F0D0D80D356F}" srcOrd="1" destOrd="0" presId="urn:microsoft.com/office/officeart/2005/8/layout/list1"/>
    <dgm:cxn modelId="{4A1A3238-62E6-4B42-956A-2C26EB795AC0}" type="presParOf" srcId="{B0DB13E5-5374-E14E-9A41-AB5C66879D80}" destId="{F40E55E0-2682-3E40-BD3A-5665665633AC}" srcOrd="9" destOrd="0" presId="urn:microsoft.com/office/officeart/2005/8/layout/list1"/>
    <dgm:cxn modelId="{5DD3438B-8B06-FB46-B3E4-D9C18EEC7408}" type="presParOf" srcId="{B0DB13E5-5374-E14E-9A41-AB5C66879D80}" destId="{B3679B47-BAB8-D044-B7FB-430956BEA257}" srcOrd="10" destOrd="0" presId="urn:microsoft.com/office/officeart/2005/8/layout/list1"/>
    <dgm:cxn modelId="{18082D6A-5E26-F14E-BEE6-936E26F76EE4}" type="presParOf" srcId="{B0DB13E5-5374-E14E-9A41-AB5C66879D80}" destId="{8EE43399-15DE-3742-BFA3-1978C801502F}" srcOrd="11" destOrd="0" presId="urn:microsoft.com/office/officeart/2005/8/layout/list1"/>
    <dgm:cxn modelId="{4613C306-34B4-6649-8F02-85C27A8CBB44}" type="presParOf" srcId="{B0DB13E5-5374-E14E-9A41-AB5C66879D80}" destId="{639909F4-EC46-6041-B88B-67FA387996CA}" srcOrd="12" destOrd="0" presId="urn:microsoft.com/office/officeart/2005/8/layout/list1"/>
    <dgm:cxn modelId="{79F2355F-9061-C742-B1F7-4F9E61236997}" type="presParOf" srcId="{639909F4-EC46-6041-B88B-67FA387996CA}" destId="{B6045186-4240-CF44-88B9-604F2F3E019F}" srcOrd="0" destOrd="0" presId="urn:microsoft.com/office/officeart/2005/8/layout/list1"/>
    <dgm:cxn modelId="{AE4C9062-0D54-054E-AEBB-E2903A559417}" type="presParOf" srcId="{639909F4-EC46-6041-B88B-67FA387996CA}" destId="{C0006252-0C17-2E48-9C56-54203A04977F}" srcOrd="1" destOrd="0" presId="urn:microsoft.com/office/officeart/2005/8/layout/list1"/>
    <dgm:cxn modelId="{C50F404A-412C-C04D-AA83-8093638576FE}" type="presParOf" srcId="{B0DB13E5-5374-E14E-9A41-AB5C66879D80}" destId="{EE8502AB-7214-9A49-82A8-71EEB8A68264}" srcOrd="13" destOrd="0" presId="urn:microsoft.com/office/officeart/2005/8/layout/list1"/>
    <dgm:cxn modelId="{99D0483D-3C63-E34A-B1D1-6A6E93A57BF9}" type="presParOf" srcId="{B0DB13E5-5374-E14E-9A41-AB5C66879D80}" destId="{59335AB6-FC3C-FB40-A4B4-62DA2C4189D0}" srcOrd="14" destOrd="0" presId="urn:microsoft.com/office/officeart/2005/8/layout/list1"/>
    <dgm:cxn modelId="{847E4768-A75A-2948-870F-814108D4CF99}" type="presParOf" srcId="{B0DB13E5-5374-E14E-9A41-AB5C66879D80}" destId="{A851E92E-3ABA-3840-93AA-69904C24E335}" srcOrd="15" destOrd="0" presId="urn:microsoft.com/office/officeart/2005/8/layout/list1"/>
    <dgm:cxn modelId="{01A18C1A-068D-5044-A580-773C34EF6747}" type="presParOf" srcId="{B0DB13E5-5374-E14E-9A41-AB5C66879D80}" destId="{2906D5E7-79FF-254D-B4CC-8C01FC1B4F1B}" srcOrd="16" destOrd="0" presId="urn:microsoft.com/office/officeart/2005/8/layout/list1"/>
    <dgm:cxn modelId="{C242CAAA-4A09-DF40-8954-A546D378DD3D}" type="presParOf" srcId="{2906D5E7-79FF-254D-B4CC-8C01FC1B4F1B}" destId="{C1312E39-C4FE-DE42-A51F-E6D8C4ADBE68}" srcOrd="0" destOrd="0" presId="urn:microsoft.com/office/officeart/2005/8/layout/list1"/>
    <dgm:cxn modelId="{4CE0D6BD-CC2C-B04F-9B2B-F0FB3D38A49E}" type="presParOf" srcId="{2906D5E7-79FF-254D-B4CC-8C01FC1B4F1B}" destId="{F3724B9D-72AD-474E-8889-CAEB45A346AC}" srcOrd="1" destOrd="0" presId="urn:microsoft.com/office/officeart/2005/8/layout/list1"/>
    <dgm:cxn modelId="{96732EB8-EC94-6C45-87AD-58692F26BF12}" type="presParOf" srcId="{B0DB13E5-5374-E14E-9A41-AB5C66879D80}" destId="{8E50B844-D919-FE4A-A9C5-DE63FBFF36FA}" srcOrd="17" destOrd="0" presId="urn:microsoft.com/office/officeart/2005/8/layout/list1"/>
    <dgm:cxn modelId="{8E1EEA94-B5B7-244D-866B-A0CC846350A9}" type="presParOf" srcId="{B0DB13E5-5374-E14E-9A41-AB5C66879D80}" destId="{689C7193-0562-8640-AA91-40D98FC040CC}" srcOrd="18" destOrd="0" presId="urn:microsoft.com/office/officeart/2005/8/layout/list1"/>
    <dgm:cxn modelId="{9900490D-61BA-954C-AAAE-C1A356B9CB7D}" type="presParOf" srcId="{B0DB13E5-5374-E14E-9A41-AB5C66879D80}" destId="{23C02A97-946D-1A45-B419-F52FD9571E8E}" srcOrd="19" destOrd="0" presId="urn:microsoft.com/office/officeart/2005/8/layout/list1"/>
    <dgm:cxn modelId="{B0F1B69A-9CAB-7246-8FD3-7F252D687F1D}" type="presParOf" srcId="{B0DB13E5-5374-E14E-9A41-AB5C66879D80}" destId="{B8BC69B7-7D5E-E04F-908A-9032962CF9E8}" srcOrd="20" destOrd="0" presId="urn:microsoft.com/office/officeart/2005/8/layout/list1"/>
    <dgm:cxn modelId="{4BC0CF7B-6747-5040-ABC4-EC81A60DB34F}" type="presParOf" srcId="{B8BC69B7-7D5E-E04F-908A-9032962CF9E8}" destId="{8704C036-E2FB-5544-BF20-3D7763158E31}" srcOrd="0" destOrd="0" presId="urn:microsoft.com/office/officeart/2005/8/layout/list1"/>
    <dgm:cxn modelId="{E029B806-73C7-9F45-A041-3A719292B03F}" type="presParOf" srcId="{B8BC69B7-7D5E-E04F-908A-9032962CF9E8}" destId="{8AAF0189-4EA9-BA4B-B998-0C50CECA4E69}" srcOrd="1" destOrd="0" presId="urn:microsoft.com/office/officeart/2005/8/layout/list1"/>
    <dgm:cxn modelId="{FCA9ADAE-D16A-2943-A1EF-0397DCB97D54}" type="presParOf" srcId="{B0DB13E5-5374-E14E-9A41-AB5C66879D80}" destId="{F633C498-BFD5-5E48-9F13-CE602DF890BE}" srcOrd="21" destOrd="0" presId="urn:microsoft.com/office/officeart/2005/8/layout/list1"/>
    <dgm:cxn modelId="{B77F6592-0AE5-5C42-B23C-BFB9A5169DF4}" type="presParOf" srcId="{B0DB13E5-5374-E14E-9A41-AB5C66879D80}" destId="{DE8B4AA1-97E4-CF40-B5E2-2CE998CC6BC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2000" dirty="0" smtClean="0"/>
            <a:t>Eficacia Curricular (5)</a:t>
          </a:r>
          <a:endParaRPr lang="es-ES" sz="20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20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MX" sz="20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2000" dirty="0" smtClean="0"/>
            <a:t>Diagnósticos  (5)</a:t>
          </a:r>
          <a:endParaRPr lang="es-ES" sz="20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20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MX" sz="20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2000" dirty="0" smtClean="0"/>
            <a:t>Eficiencia institucional (2)</a:t>
          </a:r>
          <a:endParaRPr lang="es-ES" sz="20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20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MX" sz="2000"/>
        </a:p>
      </dgm:t>
    </dgm:pt>
    <dgm:pt modelId="{57AFB9B0-DD33-F04D-8E09-652C16E5DFB6}">
      <dgm:prSet phldrT="[Texto]" custT="1"/>
      <dgm:spPr/>
      <dgm:t>
        <a:bodyPr/>
        <a:lstStyle/>
        <a:p>
          <a:pPr algn="l"/>
          <a:r>
            <a:rPr lang="es-ES" sz="2000" dirty="0" smtClean="0"/>
            <a:t>Innovación  (1)</a:t>
          </a:r>
          <a:endParaRPr lang="es-ES" sz="2000" dirty="0"/>
        </a:p>
      </dgm:t>
    </dgm:pt>
    <dgm:pt modelId="{27CD15E2-18D7-5646-BB20-12E851D7CAF0}" type="par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565BAE82-F03B-BB44-BEF4-3FB93E14A60E}" type="sib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2000" dirty="0" smtClean="0"/>
            <a:t>Certificación (4)</a:t>
          </a:r>
          <a:endParaRPr lang="es-ES" sz="20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2000" dirty="0" smtClean="0"/>
            <a:t>Acreditación  (3)</a:t>
          </a:r>
          <a:endParaRPr lang="es-ES" sz="20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2000" dirty="0" smtClean="0"/>
            <a:t>Docentes (2)</a:t>
          </a:r>
          <a:endParaRPr lang="es-ES" sz="20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2335F16D-6E45-924A-B881-395FD192024B}">
      <dgm:prSet phldrT="[Texto]" custT="1"/>
      <dgm:spPr/>
      <dgm:t>
        <a:bodyPr/>
        <a:lstStyle/>
        <a:p>
          <a:pPr algn="l"/>
          <a:r>
            <a:rPr lang="es-ES" sz="2000" dirty="0" smtClean="0"/>
            <a:t>Evaluación docente (1)</a:t>
          </a:r>
          <a:endParaRPr lang="es-ES" sz="2000" dirty="0"/>
        </a:p>
      </dgm:t>
    </dgm:pt>
    <dgm:pt modelId="{2A8BF4DF-EAD6-E844-91B4-19C13E741A5C}" type="par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6137A6C5-3E37-034D-A295-8F8AD9B2527A}" type="sib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593307B7-30C1-D547-BEA6-0366DD0D674D}">
      <dgm:prSet phldrT="[Texto]" custT="1"/>
      <dgm:spPr/>
      <dgm:t>
        <a:bodyPr/>
        <a:lstStyle/>
        <a:p>
          <a:pPr algn="l"/>
          <a:r>
            <a:rPr lang="es-ES" sz="2000" dirty="0" smtClean="0"/>
            <a:t>Certificación docentes  (1)</a:t>
          </a:r>
          <a:endParaRPr lang="es-ES" sz="2000" dirty="0"/>
        </a:p>
      </dgm:t>
    </dgm:pt>
    <dgm:pt modelId="{BA5A12D4-62C8-A249-BAF0-FBC1F0FA2EC6}" type="par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FDD2216F-125F-434A-91DA-72958BC22305}" type="sib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350A72E4-D27B-F248-A28D-B50C40F36CE5}">
      <dgm:prSet phldrT="[Texto]" custT="1"/>
      <dgm:spPr/>
      <dgm:t>
        <a:bodyPr/>
        <a:lstStyle/>
        <a:p>
          <a:pPr algn="l"/>
          <a:r>
            <a:rPr lang="es-ES" sz="2000" dirty="0" smtClean="0"/>
            <a:t>Modelo de evaluación (1)</a:t>
          </a:r>
          <a:endParaRPr lang="es-ES" sz="2000" dirty="0"/>
        </a:p>
      </dgm:t>
    </dgm:pt>
    <dgm:pt modelId="{292EB591-48A8-2A4F-9DD6-86484ABB227F}" type="parTrans" cxnId="{6F1D6855-8810-A743-9B7C-CAF82DC66714}">
      <dgm:prSet/>
      <dgm:spPr/>
      <dgm:t>
        <a:bodyPr/>
        <a:lstStyle/>
        <a:p>
          <a:pPr algn="l"/>
          <a:endParaRPr lang="es-ES" sz="2000"/>
        </a:p>
      </dgm:t>
    </dgm:pt>
    <dgm:pt modelId="{B158F2FE-5AF4-2148-AF85-0BAA2E92BD5D}" type="sibTrans" cxnId="{6F1D6855-8810-A743-9B7C-CAF82DC66714}">
      <dgm:prSet/>
      <dgm:spPr/>
      <dgm:t>
        <a:bodyPr/>
        <a:lstStyle/>
        <a:p>
          <a:pPr algn="l"/>
          <a:endParaRPr lang="es-ES" sz="20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_tradnl"/>
        </a:p>
      </dgm:t>
    </dgm:pt>
    <dgm:pt modelId="{E1DD88A4-9FC9-A643-87BF-94D0DD3D4EA3}" type="pres">
      <dgm:prSet presAssocID="{5AA3DD1E-E1A2-874E-AFF1-BD98C6F4E33F}" presName="parentLeftMargin" presStyleLbl="node1" presStyleIdx="0" presStyleCnt="10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_tradnl"/>
        </a:p>
      </dgm:t>
    </dgm:pt>
    <dgm:pt modelId="{04B08D75-BEC3-8F4C-9DE7-169169A39652}" type="pres">
      <dgm:prSet presAssocID="{5AA3DD1E-E1A2-874E-AFF1-BD98C6F4E33F}" presName="childText" presStyleLbl="conFgAcc1" presStyleIdx="0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_tradnl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_tradnl"/>
        </a:p>
      </dgm:t>
    </dgm:pt>
    <dgm:pt modelId="{04DE5064-7E5E-6344-A714-CDC0512BD151}" type="pres">
      <dgm:prSet presAssocID="{A57FB1CD-A737-2340-A7E0-7C1CCDE1C2B7}" presName="parentLeftMargin" presStyleLbl="node1" presStyleIdx="0" presStyleCnt="10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_tradnl"/>
        </a:p>
      </dgm:t>
    </dgm:pt>
    <dgm:pt modelId="{440B4DE3-684D-854A-9AC0-D077C774D371}" type="pres">
      <dgm:prSet presAssocID="{A57FB1CD-A737-2340-A7E0-7C1CCDE1C2B7}" presName="childText" presStyleLbl="conFgAcc1" presStyleIdx="1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_tradnl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_tradnl"/>
        </a:p>
      </dgm:t>
    </dgm:pt>
    <dgm:pt modelId="{83483628-DEAE-EF46-9539-E1A6ED928A07}" type="pres">
      <dgm:prSet presAssocID="{62DE2393-30E7-CE47-9467-EF19A476833C}" presName="parentLeftMargin" presStyleLbl="node1" presStyleIdx="1" presStyleCnt="10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_tradnl"/>
        </a:p>
      </dgm:t>
    </dgm:pt>
    <dgm:pt modelId="{B3679B47-BAB8-D044-B7FB-430956BEA257}" type="pres">
      <dgm:prSet presAssocID="{62DE2393-30E7-CE47-9467-EF19A476833C}" presName="childText" presStyleLbl="conFgAcc1" presStyleIdx="2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_tradnl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_tradnl"/>
        </a:p>
      </dgm:t>
    </dgm:pt>
    <dgm:pt modelId="{B6045186-4240-CF44-88B9-604F2F3E019F}" type="pres">
      <dgm:prSet presAssocID="{21EF2FB5-7231-974E-8EDA-FA089EFF921A}" presName="parentLeftMargin" presStyleLbl="node1" presStyleIdx="2" presStyleCnt="10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_tradnl"/>
        </a:p>
      </dgm:t>
    </dgm:pt>
    <dgm:pt modelId="{59335AB6-FC3C-FB40-A4B4-62DA2C4189D0}" type="pres">
      <dgm:prSet presAssocID="{21EF2FB5-7231-974E-8EDA-FA089EFF921A}" presName="childText" presStyleLbl="conFgAcc1" presStyleIdx="3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_tradnl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_tradnl"/>
        </a:p>
      </dgm:t>
    </dgm:pt>
    <dgm:pt modelId="{C1312E39-C4FE-DE42-A51F-E6D8C4ADBE68}" type="pres">
      <dgm:prSet presAssocID="{6CF94C73-027D-6848-9A7E-E2AC495CD47C}" presName="parentLeftMargin" presStyleLbl="node1" presStyleIdx="3" presStyleCnt="10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_tradnl"/>
        </a:p>
      </dgm:t>
    </dgm:pt>
    <dgm:pt modelId="{689C7193-0562-8640-AA91-40D98FC040CC}" type="pres">
      <dgm:prSet presAssocID="{6CF94C73-027D-6848-9A7E-E2AC495CD47C}" presName="childText" presStyleLbl="conFgAcc1" presStyleIdx="4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_tradnl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_tradnl"/>
        </a:p>
      </dgm:t>
    </dgm:pt>
    <dgm:pt modelId="{8704C036-E2FB-5544-BF20-3D7763158E31}" type="pres">
      <dgm:prSet presAssocID="{94912E71-13B0-5746-B230-B3A724C4C800}" presName="parentLeftMargin" presStyleLbl="node1" presStyleIdx="4" presStyleCnt="10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_tradnl"/>
        </a:p>
      </dgm:t>
    </dgm:pt>
    <dgm:pt modelId="{DE8B4AA1-97E4-CF40-B5E2-2CE998CC6BCF}" type="pres">
      <dgm:prSet presAssocID="{94912E71-13B0-5746-B230-B3A724C4C800}" presName="childText" presStyleLbl="conFgAcc1" presStyleIdx="5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199A499-B46B-A74E-B137-C303CD5A25D6}" type="pres">
      <dgm:prSet presAssocID="{A58D5008-9D9F-404C-BFA7-5B7BF12D3201}" presName="spaceBetweenRectangles" presStyleCnt="0"/>
      <dgm:spPr/>
      <dgm:t>
        <a:bodyPr/>
        <a:lstStyle/>
        <a:p>
          <a:endParaRPr lang="es-ES_tradnl"/>
        </a:p>
      </dgm:t>
    </dgm:pt>
    <dgm:pt modelId="{C76B7454-8604-7341-B8B4-086F41855038}" type="pres">
      <dgm:prSet presAssocID="{593307B7-30C1-D547-BEA6-0366DD0D674D}" presName="parentLin" presStyleCnt="0"/>
      <dgm:spPr/>
      <dgm:t>
        <a:bodyPr/>
        <a:lstStyle/>
        <a:p>
          <a:endParaRPr lang="es-ES_tradnl"/>
        </a:p>
      </dgm:t>
    </dgm:pt>
    <dgm:pt modelId="{8A96B887-7E53-FE4A-A243-D79EC4E51C87}" type="pres">
      <dgm:prSet presAssocID="{593307B7-30C1-D547-BEA6-0366DD0D674D}" presName="parentLeftMargin" presStyleLbl="node1" presStyleIdx="5" presStyleCnt="10"/>
      <dgm:spPr/>
      <dgm:t>
        <a:bodyPr/>
        <a:lstStyle/>
        <a:p>
          <a:endParaRPr lang="es-ES"/>
        </a:p>
      </dgm:t>
    </dgm:pt>
    <dgm:pt modelId="{5568FACE-DDED-A744-B1C9-4EAE3913DD95}" type="pres">
      <dgm:prSet presAssocID="{593307B7-30C1-D547-BEA6-0366DD0D674D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D367-C10F-3A4E-A225-1735367BC291}" type="pres">
      <dgm:prSet presAssocID="{593307B7-30C1-D547-BEA6-0366DD0D674D}" presName="negativeSpace" presStyleCnt="0"/>
      <dgm:spPr/>
      <dgm:t>
        <a:bodyPr/>
        <a:lstStyle/>
        <a:p>
          <a:endParaRPr lang="es-ES_tradnl"/>
        </a:p>
      </dgm:t>
    </dgm:pt>
    <dgm:pt modelId="{4644294F-0AE7-CB41-98B1-845CBFBE3350}" type="pres">
      <dgm:prSet presAssocID="{593307B7-30C1-D547-BEA6-0366DD0D674D}" presName="childText" presStyleLbl="conFgAcc1" presStyleIdx="6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AA57A4-74C2-AE47-AF4C-ADE4E3CA0F77}" type="pres">
      <dgm:prSet presAssocID="{FDD2216F-125F-434A-91DA-72958BC22305}" presName="spaceBetweenRectangles" presStyleCnt="0"/>
      <dgm:spPr/>
      <dgm:t>
        <a:bodyPr/>
        <a:lstStyle/>
        <a:p>
          <a:endParaRPr lang="es-ES_tradnl"/>
        </a:p>
      </dgm:t>
    </dgm:pt>
    <dgm:pt modelId="{2EAD6155-925A-6643-89FA-1301B887C3FE}" type="pres">
      <dgm:prSet presAssocID="{2335F16D-6E45-924A-B881-395FD192024B}" presName="parentLin" presStyleCnt="0"/>
      <dgm:spPr/>
      <dgm:t>
        <a:bodyPr/>
        <a:lstStyle/>
        <a:p>
          <a:endParaRPr lang="es-ES_tradnl"/>
        </a:p>
      </dgm:t>
    </dgm:pt>
    <dgm:pt modelId="{58731478-4C68-8D46-B500-2BC6157061C8}" type="pres">
      <dgm:prSet presAssocID="{2335F16D-6E45-924A-B881-395FD192024B}" presName="parentLeftMargin" presStyleLbl="node1" presStyleIdx="6" presStyleCnt="10"/>
      <dgm:spPr/>
      <dgm:t>
        <a:bodyPr/>
        <a:lstStyle/>
        <a:p>
          <a:endParaRPr lang="es-ES"/>
        </a:p>
      </dgm:t>
    </dgm:pt>
    <dgm:pt modelId="{4F220E4F-6BCF-454F-8970-288B119D6CEE}" type="pres">
      <dgm:prSet presAssocID="{2335F16D-6E45-924A-B881-395FD192024B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92BEE-80B7-DF4C-9465-E11BF046F61D}" type="pres">
      <dgm:prSet presAssocID="{2335F16D-6E45-924A-B881-395FD192024B}" presName="negativeSpace" presStyleCnt="0"/>
      <dgm:spPr/>
      <dgm:t>
        <a:bodyPr/>
        <a:lstStyle/>
        <a:p>
          <a:endParaRPr lang="es-ES_tradnl"/>
        </a:p>
      </dgm:t>
    </dgm:pt>
    <dgm:pt modelId="{74258E43-08C1-3842-B578-BC691FAF1B59}" type="pres">
      <dgm:prSet presAssocID="{2335F16D-6E45-924A-B881-395FD192024B}" presName="childText" presStyleLbl="conFgAcc1" presStyleIdx="7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535D11-5512-2A4F-B9A8-AE961A9AADC8}" type="pres">
      <dgm:prSet presAssocID="{6137A6C5-3E37-034D-A295-8F8AD9B2527A}" presName="spaceBetweenRectangles" presStyleCnt="0"/>
      <dgm:spPr/>
      <dgm:t>
        <a:bodyPr/>
        <a:lstStyle/>
        <a:p>
          <a:endParaRPr lang="es-ES_tradnl"/>
        </a:p>
      </dgm:t>
    </dgm:pt>
    <dgm:pt modelId="{6CA04AE4-32F7-9C44-9862-27A90601F452}" type="pres">
      <dgm:prSet presAssocID="{57AFB9B0-DD33-F04D-8E09-652C16E5DFB6}" presName="parentLin" presStyleCnt="0"/>
      <dgm:spPr/>
      <dgm:t>
        <a:bodyPr/>
        <a:lstStyle/>
        <a:p>
          <a:endParaRPr lang="es-ES_tradnl"/>
        </a:p>
      </dgm:t>
    </dgm:pt>
    <dgm:pt modelId="{23826225-6B14-D54E-964E-BA239483564D}" type="pres">
      <dgm:prSet presAssocID="{57AFB9B0-DD33-F04D-8E09-652C16E5DFB6}" presName="parentLeftMargin" presStyleLbl="node1" presStyleIdx="7" presStyleCnt="10"/>
      <dgm:spPr/>
      <dgm:t>
        <a:bodyPr/>
        <a:lstStyle/>
        <a:p>
          <a:endParaRPr lang="es-ES"/>
        </a:p>
      </dgm:t>
    </dgm:pt>
    <dgm:pt modelId="{48386BB6-8906-D244-B265-0CF646F57EE4}" type="pres">
      <dgm:prSet presAssocID="{57AFB9B0-DD33-F04D-8E09-652C16E5DFB6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1C7EF-7DBA-DC4F-B7BF-82CA3334D809}" type="pres">
      <dgm:prSet presAssocID="{57AFB9B0-DD33-F04D-8E09-652C16E5DFB6}" presName="negativeSpace" presStyleCnt="0"/>
      <dgm:spPr/>
      <dgm:t>
        <a:bodyPr/>
        <a:lstStyle/>
        <a:p>
          <a:endParaRPr lang="es-ES_tradnl"/>
        </a:p>
      </dgm:t>
    </dgm:pt>
    <dgm:pt modelId="{2B113F09-5C67-A04C-A631-1EB79DD2A3F1}" type="pres">
      <dgm:prSet presAssocID="{57AFB9B0-DD33-F04D-8E09-652C16E5DFB6}" presName="childText" presStyleLbl="conFgAcc1" presStyleIdx="8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4E1A7CC-101B-1747-AE47-3E423351F00D}" type="pres">
      <dgm:prSet presAssocID="{565BAE82-F03B-BB44-BEF4-3FB93E14A60E}" presName="spaceBetweenRectangles" presStyleCnt="0"/>
      <dgm:spPr/>
      <dgm:t>
        <a:bodyPr/>
        <a:lstStyle/>
        <a:p>
          <a:endParaRPr lang="es-ES_tradnl"/>
        </a:p>
      </dgm:t>
    </dgm:pt>
    <dgm:pt modelId="{9C2A08E0-23C4-9845-8915-CC13DE97B25D}" type="pres">
      <dgm:prSet presAssocID="{350A72E4-D27B-F248-A28D-B50C40F36CE5}" presName="parentLin" presStyleCnt="0"/>
      <dgm:spPr/>
      <dgm:t>
        <a:bodyPr/>
        <a:lstStyle/>
        <a:p>
          <a:endParaRPr lang="es-ES_tradnl"/>
        </a:p>
      </dgm:t>
    </dgm:pt>
    <dgm:pt modelId="{6430AE6D-498D-5243-9BAA-2691F305FAC3}" type="pres">
      <dgm:prSet presAssocID="{350A72E4-D27B-F248-A28D-B50C40F36CE5}" presName="parentLeftMargin" presStyleLbl="node1" presStyleIdx="8" presStyleCnt="10"/>
      <dgm:spPr/>
      <dgm:t>
        <a:bodyPr/>
        <a:lstStyle/>
        <a:p>
          <a:endParaRPr lang="es-ES"/>
        </a:p>
      </dgm:t>
    </dgm:pt>
    <dgm:pt modelId="{21BF780E-6F64-5748-B653-42E16AF9CC76}" type="pres">
      <dgm:prSet presAssocID="{350A72E4-D27B-F248-A28D-B50C40F36CE5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552E40-3763-A94A-97AF-7B5C3F8F7E79}" type="pres">
      <dgm:prSet presAssocID="{350A72E4-D27B-F248-A28D-B50C40F36CE5}" presName="negativeSpace" presStyleCnt="0"/>
      <dgm:spPr/>
      <dgm:t>
        <a:bodyPr/>
        <a:lstStyle/>
        <a:p>
          <a:endParaRPr lang="es-ES_tradnl"/>
        </a:p>
      </dgm:t>
    </dgm:pt>
    <dgm:pt modelId="{17484F48-202C-964C-8A6E-7F1201C497F8}" type="pres">
      <dgm:prSet presAssocID="{350A72E4-D27B-F248-A28D-B50C40F36CE5}" presName="childText" presStyleLbl="conFgAcc1" presStyleIdx="9" presStyleCnt="1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6668D695-D4EB-AA4C-9220-75E139AC3A81}" type="presOf" srcId="{21EF2FB5-7231-974E-8EDA-FA089EFF921A}" destId="{C0006252-0C17-2E48-9C56-54203A04977F}" srcOrd="1" destOrd="0" presId="urn:microsoft.com/office/officeart/2005/8/layout/list1"/>
    <dgm:cxn modelId="{F9FE0DC9-68DB-F240-B4B7-6D2D23ED916D}" type="presOf" srcId="{A57FB1CD-A737-2340-A7E0-7C1CCDE1C2B7}" destId="{A464C1AB-307B-C74A-A94C-54BFF34F1537}" srcOrd="1" destOrd="0" presId="urn:microsoft.com/office/officeart/2005/8/layout/list1"/>
    <dgm:cxn modelId="{51EF1690-B169-1441-BB60-46D52128CF36}" type="presOf" srcId="{2335F16D-6E45-924A-B881-395FD192024B}" destId="{58731478-4C68-8D46-B500-2BC6157061C8}" srcOrd="0" destOrd="0" presId="urn:microsoft.com/office/officeart/2005/8/layout/list1"/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959B36C3-FB78-584F-B3E1-92AF279AD945}" type="presOf" srcId="{62DE2393-30E7-CE47-9467-EF19A476833C}" destId="{2E3564BD-F6A4-BB41-AD61-F0D0D80D356F}" srcOrd="1" destOrd="0" presId="urn:microsoft.com/office/officeart/2005/8/layout/list1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0AFB77BA-683A-9241-AB26-8AD4798ECFEC}" type="presOf" srcId="{94912E71-13B0-5746-B230-B3A724C4C800}" destId="{8AAF0189-4EA9-BA4B-B998-0C50CECA4E69}" srcOrd="1" destOrd="0" presId="urn:microsoft.com/office/officeart/2005/8/layout/list1"/>
    <dgm:cxn modelId="{E20AAB86-51D3-9444-8E9F-B5D4BB239804}" type="presOf" srcId="{6CF94C73-027D-6848-9A7E-E2AC495CD47C}" destId="{F3724B9D-72AD-474E-8889-CAEB45A346AC}" srcOrd="1" destOrd="0" presId="urn:microsoft.com/office/officeart/2005/8/layout/list1"/>
    <dgm:cxn modelId="{440802B7-C714-414B-B4B7-03F8ABA840D7}" type="presOf" srcId="{350A72E4-D27B-F248-A28D-B50C40F36CE5}" destId="{21BF780E-6F64-5748-B653-42E16AF9CC76}" srcOrd="1" destOrd="0" presId="urn:microsoft.com/office/officeart/2005/8/layout/list1"/>
    <dgm:cxn modelId="{C66AD830-85C6-A948-A906-0683D2B35AAB}" srcId="{E003329A-2D10-9842-A896-45517D317F14}" destId="{2335F16D-6E45-924A-B881-395FD192024B}" srcOrd="7" destOrd="0" parTransId="{2A8BF4DF-EAD6-E844-91B4-19C13E741A5C}" sibTransId="{6137A6C5-3E37-034D-A295-8F8AD9B2527A}"/>
    <dgm:cxn modelId="{255AD7AD-1CDA-C643-8D48-040FE535D1C7}" type="presOf" srcId="{5AA3DD1E-E1A2-874E-AFF1-BD98C6F4E33F}" destId="{93E9B98F-6D38-5942-8F4E-59492D809CC6}" srcOrd="1" destOrd="0" presId="urn:microsoft.com/office/officeart/2005/8/layout/list1"/>
    <dgm:cxn modelId="{4846604A-B601-6044-A4C3-70EF6498327B}" type="presOf" srcId="{94912E71-13B0-5746-B230-B3A724C4C800}" destId="{8704C036-E2FB-5544-BF20-3D7763158E31}" srcOrd="0" destOrd="0" presId="urn:microsoft.com/office/officeart/2005/8/layout/list1"/>
    <dgm:cxn modelId="{CE80687B-B728-9348-BD92-2EFE07395B43}" type="presOf" srcId="{6CF94C73-027D-6848-9A7E-E2AC495CD47C}" destId="{C1312E39-C4FE-DE42-A51F-E6D8C4ADBE68}" srcOrd="0" destOrd="0" presId="urn:microsoft.com/office/officeart/2005/8/layout/list1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A4DC803B-F130-8A4C-AEFC-C0159D18A04D}" type="presOf" srcId="{593307B7-30C1-D547-BEA6-0366DD0D674D}" destId="{5568FACE-DDED-A744-B1C9-4EAE3913DD95}" srcOrd="1" destOrd="0" presId="urn:microsoft.com/office/officeart/2005/8/layout/list1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88BD43B6-B912-FC4D-937E-F9A64547CA3E}" type="presOf" srcId="{62DE2393-30E7-CE47-9467-EF19A476833C}" destId="{83483628-DEAE-EF46-9539-E1A6ED928A07}" srcOrd="0" destOrd="0" presId="urn:microsoft.com/office/officeart/2005/8/layout/list1"/>
    <dgm:cxn modelId="{D40F033A-58FE-DF4D-915C-72F6AB653179}" type="presOf" srcId="{350A72E4-D27B-F248-A28D-B50C40F36CE5}" destId="{6430AE6D-498D-5243-9BAA-2691F305FAC3}" srcOrd="0" destOrd="0" presId="urn:microsoft.com/office/officeart/2005/8/layout/list1"/>
    <dgm:cxn modelId="{6F1D6855-8810-A743-9B7C-CAF82DC66714}" srcId="{E003329A-2D10-9842-A896-45517D317F14}" destId="{350A72E4-D27B-F248-A28D-B50C40F36CE5}" srcOrd="9" destOrd="0" parTransId="{292EB591-48A8-2A4F-9DD6-86484ABB227F}" sibTransId="{B158F2FE-5AF4-2148-AF85-0BAA2E92BD5D}"/>
    <dgm:cxn modelId="{D5ED6218-2B50-2C41-B403-BEA27CEDFFDF}" type="presOf" srcId="{2335F16D-6E45-924A-B881-395FD192024B}" destId="{4F220E4F-6BCF-454F-8970-288B119D6CEE}" srcOrd="1" destOrd="0" presId="urn:microsoft.com/office/officeart/2005/8/layout/list1"/>
    <dgm:cxn modelId="{D9EED7C0-ACF3-0240-9F90-C0440A8883DF}" type="presOf" srcId="{A57FB1CD-A737-2340-A7E0-7C1CCDE1C2B7}" destId="{04DE5064-7E5E-6344-A714-CDC0512BD151}" srcOrd="0" destOrd="0" presId="urn:microsoft.com/office/officeart/2005/8/layout/list1"/>
    <dgm:cxn modelId="{D86BE015-5387-EB40-A7E1-EDD4388BC547}" type="presOf" srcId="{E003329A-2D10-9842-A896-45517D317F14}" destId="{B0DB13E5-5374-E14E-9A41-AB5C66879D80}" srcOrd="0" destOrd="0" presId="urn:microsoft.com/office/officeart/2005/8/layout/list1"/>
    <dgm:cxn modelId="{18C0CA37-70CB-704A-8619-F78E0255CC50}" type="presOf" srcId="{593307B7-30C1-D547-BEA6-0366DD0D674D}" destId="{8A96B887-7E53-FE4A-A243-D79EC4E51C87}" srcOrd="0" destOrd="0" presId="urn:microsoft.com/office/officeart/2005/8/layout/list1"/>
    <dgm:cxn modelId="{DCAD6D6B-EB8C-2340-B10F-48EA6715E026}" type="presOf" srcId="{5AA3DD1E-E1A2-874E-AFF1-BD98C6F4E33F}" destId="{E1DD88A4-9FC9-A643-87BF-94D0DD3D4EA3}" srcOrd="0" destOrd="0" presId="urn:microsoft.com/office/officeart/2005/8/layout/list1"/>
    <dgm:cxn modelId="{EF27B6C8-BC9F-E14C-AF0A-C2F3FD6D0F28}" srcId="{E003329A-2D10-9842-A896-45517D317F14}" destId="{57AFB9B0-DD33-F04D-8E09-652C16E5DFB6}" srcOrd="8" destOrd="0" parTransId="{27CD15E2-18D7-5646-BB20-12E851D7CAF0}" sibTransId="{565BAE82-F03B-BB44-BEF4-3FB93E14A60E}"/>
    <dgm:cxn modelId="{2B039826-A69F-A448-BDBE-84EFB962360C}" srcId="{E003329A-2D10-9842-A896-45517D317F14}" destId="{593307B7-30C1-D547-BEA6-0366DD0D674D}" srcOrd="6" destOrd="0" parTransId="{BA5A12D4-62C8-A249-BAF0-FBC1F0FA2EC6}" sibTransId="{FDD2216F-125F-434A-91DA-72958BC22305}"/>
    <dgm:cxn modelId="{158FBBFC-E4B1-554C-B1E8-7EAE98CCBF45}" type="presOf" srcId="{57AFB9B0-DD33-F04D-8E09-652C16E5DFB6}" destId="{23826225-6B14-D54E-964E-BA239483564D}" srcOrd="0" destOrd="0" presId="urn:microsoft.com/office/officeart/2005/8/layout/list1"/>
    <dgm:cxn modelId="{F2ABD297-01BF-704B-89E8-B4AE02A15A8B}" type="presOf" srcId="{21EF2FB5-7231-974E-8EDA-FA089EFF921A}" destId="{B6045186-4240-CF44-88B9-604F2F3E019F}" srcOrd="0" destOrd="0" presId="urn:microsoft.com/office/officeart/2005/8/layout/list1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A50BA559-DAF7-444F-944E-F9CA9936B32B}" type="presOf" srcId="{57AFB9B0-DD33-F04D-8E09-652C16E5DFB6}" destId="{48386BB6-8906-D244-B265-0CF646F57EE4}" srcOrd="1" destOrd="0" presId="urn:microsoft.com/office/officeart/2005/8/layout/list1"/>
    <dgm:cxn modelId="{7EF284AC-20A7-874B-B862-2074291D4A56}" type="presParOf" srcId="{B0DB13E5-5374-E14E-9A41-AB5C66879D80}" destId="{46B2C5E2-EA16-0B45-AA62-2E428FA030BB}" srcOrd="0" destOrd="0" presId="urn:microsoft.com/office/officeart/2005/8/layout/list1"/>
    <dgm:cxn modelId="{DE824D8C-6F4E-8446-A677-B85912B6E595}" type="presParOf" srcId="{46B2C5E2-EA16-0B45-AA62-2E428FA030BB}" destId="{E1DD88A4-9FC9-A643-87BF-94D0DD3D4EA3}" srcOrd="0" destOrd="0" presId="urn:microsoft.com/office/officeart/2005/8/layout/list1"/>
    <dgm:cxn modelId="{C1F236B3-E90B-564B-9CE4-DFDB675BC6E8}" type="presParOf" srcId="{46B2C5E2-EA16-0B45-AA62-2E428FA030BB}" destId="{93E9B98F-6D38-5942-8F4E-59492D809CC6}" srcOrd="1" destOrd="0" presId="urn:microsoft.com/office/officeart/2005/8/layout/list1"/>
    <dgm:cxn modelId="{10042EFB-F6C0-CC47-8125-1DEBA36ACE51}" type="presParOf" srcId="{B0DB13E5-5374-E14E-9A41-AB5C66879D80}" destId="{43A2A93B-6993-C042-BC40-16A9486E3A73}" srcOrd="1" destOrd="0" presId="urn:microsoft.com/office/officeart/2005/8/layout/list1"/>
    <dgm:cxn modelId="{00DE1D1A-4C0A-9149-85B3-7F5AFE99E7B2}" type="presParOf" srcId="{B0DB13E5-5374-E14E-9A41-AB5C66879D80}" destId="{04B08D75-BEC3-8F4C-9DE7-169169A39652}" srcOrd="2" destOrd="0" presId="urn:microsoft.com/office/officeart/2005/8/layout/list1"/>
    <dgm:cxn modelId="{97D6361D-64D4-C447-9DC0-643A06E98448}" type="presParOf" srcId="{B0DB13E5-5374-E14E-9A41-AB5C66879D80}" destId="{066B58BE-E39B-3F4D-8E0E-C41DA2357CC2}" srcOrd="3" destOrd="0" presId="urn:microsoft.com/office/officeart/2005/8/layout/list1"/>
    <dgm:cxn modelId="{A94BE81B-6546-074E-AA2C-7B6F97F4C664}" type="presParOf" srcId="{B0DB13E5-5374-E14E-9A41-AB5C66879D80}" destId="{D311A256-28AD-724A-8D38-190FCBA59E54}" srcOrd="4" destOrd="0" presId="urn:microsoft.com/office/officeart/2005/8/layout/list1"/>
    <dgm:cxn modelId="{591CB652-9E3F-494E-A070-BFA2D44E99DA}" type="presParOf" srcId="{D311A256-28AD-724A-8D38-190FCBA59E54}" destId="{04DE5064-7E5E-6344-A714-CDC0512BD151}" srcOrd="0" destOrd="0" presId="urn:microsoft.com/office/officeart/2005/8/layout/list1"/>
    <dgm:cxn modelId="{B74033CC-26F6-614E-8682-5CE93560D619}" type="presParOf" srcId="{D311A256-28AD-724A-8D38-190FCBA59E54}" destId="{A464C1AB-307B-C74A-A94C-54BFF34F1537}" srcOrd="1" destOrd="0" presId="urn:microsoft.com/office/officeart/2005/8/layout/list1"/>
    <dgm:cxn modelId="{2BBAAB94-3300-E34A-8BD6-94A4F0273C22}" type="presParOf" srcId="{B0DB13E5-5374-E14E-9A41-AB5C66879D80}" destId="{790EDAC8-AE86-6945-806C-6692E9D14AE4}" srcOrd="5" destOrd="0" presId="urn:microsoft.com/office/officeart/2005/8/layout/list1"/>
    <dgm:cxn modelId="{C49BF2DE-4D5F-EB45-9169-0FF22A3A8045}" type="presParOf" srcId="{B0DB13E5-5374-E14E-9A41-AB5C66879D80}" destId="{440B4DE3-684D-854A-9AC0-D077C774D371}" srcOrd="6" destOrd="0" presId="urn:microsoft.com/office/officeart/2005/8/layout/list1"/>
    <dgm:cxn modelId="{130E035C-E920-B640-ACEA-558415C045CE}" type="presParOf" srcId="{B0DB13E5-5374-E14E-9A41-AB5C66879D80}" destId="{180F26DC-500D-3144-8BA1-6FD802A6E4FD}" srcOrd="7" destOrd="0" presId="urn:microsoft.com/office/officeart/2005/8/layout/list1"/>
    <dgm:cxn modelId="{E30022F5-B42F-DE40-8D15-1040A42B85F3}" type="presParOf" srcId="{B0DB13E5-5374-E14E-9A41-AB5C66879D80}" destId="{5E287A1B-890F-D94B-841F-DD5527C0FB1B}" srcOrd="8" destOrd="0" presId="urn:microsoft.com/office/officeart/2005/8/layout/list1"/>
    <dgm:cxn modelId="{ED134301-F89E-EA45-908F-BA342B66B658}" type="presParOf" srcId="{5E287A1B-890F-D94B-841F-DD5527C0FB1B}" destId="{83483628-DEAE-EF46-9539-E1A6ED928A07}" srcOrd="0" destOrd="0" presId="urn:microsoft.com/office/officeart/2005/8/layout/list1"/>
    <dgm:cxn modelId="{DD7BCDEE-711D-894F-A567-073ABF225B05}" type="presParOf" srcId="{5E287A1B-890F-D94B-841F-DD5527C0FB1B}" destId="{2E3564BD-F6A4-BB41-AD61-F0D0D80D356F}" srcOrd="1" destOrd="0" presId="urn:microsoft.com/office/officeart/2005/8/layout/list1"/>
    <dgm:cxn modelId="{C358477D-D708-5749-9050-BF90494F70A1}" type="presParOf" srcId="{B0DB13E5-5374-E14E-9A41-AB5C66879D80}" destId="{F40E55E0-2682-3E40-BD3A-5665665633AC}" srcOrd="9" destOrd="0" presId="urn:microsoft.com/office/officeart/2005/8/layout/list1"/>
    <dgm:cxn modelId="{64978DAE-2DE5-2D4A-AD35-D3A192502824}" type="presParOf" srcId="{B0DB13E5-5374-E14E-9A41-AB5C66879D80}" destId="{B3679B47-BAB8-D044-B7FB-430956BEA257}" srcOrd="10" destOrd="0" presId="urn:microsoft.com/office/officeart/2005/8/layout/list1"/>
    <dgm:cxn modelId="{D0B74535-CAD1-5149-AF86-47DD2EB41661}" type="presParOf" srcId="{B0DB13E5-5374-E14E-9A41-AB5C66879D80}" destId="{8EE43399-15DE-3742-BFA3-1978C801502F}" srcOrd="11" destOrd="0" presId="urn:microsoft.com/office/officeart/2005/8/layout/list1"/>
    <dgm:cxn modelId="{250FB982-1098-CD44-A533-0F8E4924ADD3}" type="presParOf" srcId="{B0DB13E5-5374-E14E-9A41-AB5C66879D80}" destId="{639909F4-EC46-6041-B88B-67FA387996CA}" srcOrd="12" destOrd="0" presId="urn:microsoft.com/office/officeart/2005/8/layout/list1"/>
    <dgm:cxn modelId="{26EB8309-15F4-F846-9380-BA2DFE11B44C}" type="presParOf" srcId="{639909F4-EC46-6041-B88B-67FA387996CA}" destId="{B6045186-4240-CF44-88B9-604F2F3E019F}" srcOrd="0" destOrd="0" presId="urn:microsoft.com/office/officeart/2005/8/layout/list1"/>
    <dgm:cxn modelId="{A024A6CC-CC45-4048-AEF6-3BD1E275139F}" type="presParOf" srcId="{639909F4-EC46-6041-B88B-67FA387996CA}" destId="{C0006252-0C17-2E48-9C56-54203A04977F}" srcOrd="1" destOrd="0" presId="urn:microsoft.com/office/officeart/2005/8/layout/list1"/>
    <dgm:cxn modelId="{D1A1A249-1AAA-394B-B1C4-768E39982E06}" type="presParOf" srcId="{B0DB13E5-5374-E14E-9A41-AB5C66879D80}" destId="{EE8502AB-7214-9A49-82A8-71EEB8A68264}" srcOrd="13" destOrd="0" presId="urn:microsoft.com/office/officeart/2005/8/layout/list1"/>
    <dgm:cxn modelId="{AD6652F5-064A-C544-9D7D-91464F15154D}" type="presParOf" srcId="{B0DB13E5-5374-E14E-9A41-AB5C66879D80}" destId="{59335AB6-FC3C-FB40-A4B4-62DA2C4189D0}" srcOrd="14" destOrd="0" presId="urn:microsoft.com/office/officeart/2005/8/layout/list1"/>
    <dgm:cxn modelId="{F870F612-99CB-A64D-91E1-310CC359D7B5}" type="presParOf" srcId="{B0DB13E5-5374-E14E-9A41-AB5C66879D80}" destId="{A851E92E-3ABA-3840-93AA-69904C24E335}" srcOrd="15" destOrd="0" presId="urn:microsoft.com/office/officeart/2005/8/layout/list1"/>
    <dgm:cxn modelId="{6DB9FDB9-D77B-464B-91E4-422887EBADF6}" type="presParOf" srcId="{B0DB13E5-5374-E14E-9A41-AB5C66879D80}" destId="{2906D5E7-79FF-254D-B4CC-8C01FC1B4F1B}" srcOrd="16" destOrd="0" presId="urn:microsoft.com/office/officeart/2005/8/layout/list1"/>
    <dgm:cxn modelId="{5E0A4465-43C1-E24B-8F6C-8FBA66D1530B}" type="presParOf" srcId="{2906D5E7-79FF-254D-B4CC-8C01FC1B4F1B}" destId="{C1312E39-C4FE-DE42-A51F-E6D8C4ADBE68}" srcOrd="0" destOrd="0" presId="urn:microsoft.com/office/officeart/2005/8/layout/list1"/>
    <dgm:cxn modelId="{B0371F84-636F-6B4A-83F6-004CDEF6C5A4}" type="presParOf" srcId="{2906D5E7-79FF-254D-B4CC-8C01FC1B4F1B}" destId="{F3724B9D-72AD-474E-8889-CAEB45A346AC}" srcOrd="1" destOrd="0" presId="urn:microsoft.com/office/officeart/2005/8/layout/list1"/>
    <dgm:cxn modelId="{CB3ADEC2-C9B6-1146-AD05-B380C87E2E70}" type="presParOf" srcId="{B0DB13E5-5374-E14E-9A41-AB5C66879D80}" destId="{8E50B844-D919-FE4A-A9C5-DE63FBFF36FA}" srcOrd="17" destOrd="0" presId="urn:microsoft.com/office/officeart/2005/8/layout/list1"/>
    <dgm:cxn modelId="{39EEC6CB-CF02-1841-9FD0-D150C80560E5}" type="presParOf" srcId="{B0DB13E5-5374-E14E-9A41-AB5C66879D80}" destId="{689C7193-0562-8640-AA91-40D98FC040CC}" srcOrd="18" destOrd="0" presId="urn:microsoft.com/office/officeart/2005/8/layout/list1"/>
    <dgm:cxn modelId="{43CB1F42-FD9D-C14A-8621-F2742B2197A4}" type="presParOf" srcId="{B0DB13E5-5374-E14E-9A41-AB5C66879D80}" destId="{23C02A97-946D-1A45-B419-F52FD9571E8E}" srcOrd="19" destOrd="0" presId="urn:microsoft.com/office/officeart/2005/8/layout/list1"/>
    <dgm:cxn modelId="{CF776178-FCBB-3F48-9032-31CAE1158A8D}" type="presParOf" srcId="{B0DB13E5-5374-E14E-9A41-AB5C66879D80}" destId="{B8BC69B7-7D5E-E04F-908A-9032962CF9E8}" srcOrd="20" destOrd="0" presId="urn:microsoft.com/office/officeart/2005/8/layout/list1"/>
    <dgm:cxn modelId="{C7ACC865-307E-B34C-B59A-D28683CBE8F5}" type="presParOf" srcId="{B8BC69B7-7D5E-E04F-908A-9032962CF9E8}" destId="{8704C036-E2FB-5544-BF20-3D7763158E31}" srcOrd="0" destOrd="0" presId="urn:microsoft.com/office/officeart/2005/8/layout/list1"/>
    <dgm:cxn modelId="{4B3070EC-FA1A-5142-BC5C-D3A637BA9AC6}" type="presParOf" srcId="{B8BC69B7-7D5E-E04F-908A-9032962CF9E8}" destId="{8AAF0189-4EA9-BA4B-B998-0C50CECA4E69}" srcOrd="1" destOrd="0" presId="urn:microsoft.com/office/officeart/2005/8/layout/list1"/>
    <dgm:cxn modelId="{2DBD0207-1DFC-BB41-99E1-8D3899540F32}" type="presParOf" srcId="{B0DB13E5-5374-E14E-9A41-AB5C66879D80}" destId="{F633C498-BFD5-5E48-9F13-CE602DF890BE}" srcOrd="21" destOrd="0" presId="urn:microsoft.com/office/officeart/2005/8/layout/list1"/>
    <dgm:cxn modelId="{BCF97F6A-416C-AF43-A168-35F17AF77804}" type="presParOf" srcId="{B0DB13E5-5374-E14E-9A41-AB5C66879D80}" destId="{DE8B4AA1-97E4-CF40-B5E2-2CE998CC6BCF}" srcOrd="22" destOrd="0" presId="urn:microsoft.com/office/officeart/2005/8/layout/list1"/>
    <dgm:cxn modelId="{773BAC7E-3360-2747-90BE-453E04606498}" type="presParOf" srcId="{B0DB13E5-5374-E14E-9A41-AB5C66879D80}" destId="{A199A499-B46B-A74E-B137-C303CD5A25D6}" srcOrd="23" destOrd="0" presId="urn:microsoft.com/office/officeart/2005/8/layout/list1"/>
    <dgm:cxn modelId="{0B96EAFD-19DD-B948-B3CF-C6FB5C20A5BA}" type="presParOf" srcId="{B0DB13E5-5374-E14E-9A41-AB5C66879D80}" destId="{C76B7454-8604-7341-B8B4-086F41855038}" srcOrd="24" destOrd="0" presId="urn:microsoft.com/office/officeart/2005/8/layout/list1"/>
    <dgm:cxn modelId="{8DEFECD3-DEC7-9A4E-B302-80EFBE571904}" type="presParOf" srcId="{C76B7454-8604-7341-B8B4-086F41855038}" destId="{8A96B887-7E53-FE4A-A243-D79EC4E51C87}" srcOrd="0" destOrd="0" presId="urn:microsoft.com/office/officeart/2005/8/layout/list1"/>
    <dgm:cxn modelId="{96452743-F36C-3F40-A115-3E52CC6C7BDB}" type="presParOf" srcId="{C76B7454-8604-7341-B8B4-086F41855038}" destId="{5568FACE-DDED-A744-B1C9-4EAE3913DD95}" srcOrd="1" destOrd="0" presId="urn:microsoft.com/office/officeart/2005/8/layout/list1"/>
    <dgm:cxn modelId="{4F85B032-CD55-EC45-B47C-810F9644768A}" type="presParOf" srcId="{B0DB13E5-5374-E14E-9A41-AB5C66879D80}" destId="{1188D367-C10F-3A4E-A225-1735367BC291}" srcOrd="25" destOrd="0" presId="urn:microsoft.com/office/officeart/2005/8/layout/list1"/>
    <dgm:cxn modelId="{21D269F8-55A2-D749-AB03-4B89CC4FE343}" type="presParOf" srcId="{B0DB13E5-5374-E14E-9A41-AB5C66879D80}" destId="{4644294F-0AE7-CB41-98B1-845CBFBE3350}" srcOrd="26" destOrd="0" presId="urn:microsoft.com/office/officeart/2005/8/layout/list1"/>
    <dgm:cxn modelId="{BBF80C44-25EA-C84A-9F74-DED49AEF788C}" type="presParOf" srcId="{B0DB13E5-5374-E14E-9A41-AB5C66879D80}" destId="{9AAA57A4-74C2-AE47-AF4C-ADE4E3CA0F77}" srcOrd="27" destOrd="0" presId="urn:microsoft.com/office/officeart/2005/8/layout/list1"/>
    <dgm:cxn modelId="{EE049424-5F9D-C242-A7D2-9A3DCCCF9984}" type="presParOf" srcId="{B0DB13E5-5374-E14E-9A41-AB5C66879D80}" destId="{2EAD6155-925A-6643-89FA-1301B887C3FE}" srcOrd="28" destOrd="0" presId="urn:microsoft.com/office/officeart/2005/8/layout/list1"/>
    <dgm:cxn modelId="{022087BF-9A33-EB47-B431-EE8FB2493116}" type="presParOf" srcId="{2EAD6155-925A-6643-89FA-1301B887C3FE}" destId="{58731478-4C68-8D46-B500-2BC6157061C8}" srcOrd="0" destOrd="0" presId="urn:microsoft.com/office/officeart/2005/8/layout/list1"/>
    <dgm:cxn modelId="{02111805-96BC-604A-BDAA-90C84CF25D12}" type="presParOf" srcId="{2EAD6155-925A-6643-89FA-1301B887C3FE}" destId="{4F220E4F-6BCF-454F-8970-288B119D6CEE}" srcOrd="1" destOrd="0" presId="urn:microsoft.com/office/officeart/2005/8/layout/list1"/>
    <dgm:cxn modelId="{2EA8C2CF-57CB-864D-A701-1510F22AEEDC}" type="presParOf" srcId="{B0DB13E5-5374-E14E-9A41-AB5C66879D80}" destId="{18892BEE-80B7-DF4C-9465-E11BF046F61D}" srcOrd="29" destOrd="0" presId="urn:microsoft.com/office/officeart/2005/8/layout/list1"/>
    <dgm:cxn modelId="{7FA8855B-F694-0E4A-B660-F35F279FA8D7}" type="presParOf" srcId="{B0DB13E5-5374-E14E-9A41-AB5C66879D80}" destId="{74258E43-08C1-3842-B578-BC691FAF1B59}" srcOrd="30" destOrd="0" presId="urn:microsoft.com/office/officeart/2005/8/layout/list1"/>
    <dgm:cxn modelId="{80232B26-7102-E44F-9F04-CFE6BAE3C24A}" type="presParOf" srcId="{B0DB13E5-5374-E14E-9A41-AB5C66879D80}" destId="{94535D11-5512-2A4F-B9A8-AE961A9AADC8}" srcOrd="31" destOrd="0" presId="urn:microsoft.com/office/officeart/2005/8/layout/list1"/>
    <dgm:cxn modelId="{E298E76C-53DA-6E4A-9812-C8A58C41875B}" type="presParOf" srcId="{B0DB13E5-5374-E14E-9A41-AB5C66879D80}" destId="{6CA04AE4-32F7-9C44-9862-27A90601F452}" srcOrd="32" destOrd="0" presId="urn:microsoft.com/office/officeart/2005/8/layout/list1"/>
    <dgm:cxn modelId="{052E1407-D7BE-6247-800F-348D9612A40A}" type="presParOf" srcId="{6CA04AE4-32F7-9C44-9862-27A90601F452}" destId="{23826225-6B14-D54E-964E-BA239483564D}" srcOrd="0" destOrd="0" presId="urn:microsoft.com/office/officeart/2005/8/layout/list1"/>
    <dgm:cxn modelId="{C4E66014-35FF-EC4E-9F78-A3D28C6CB5A9}" type="presParOf" srcId="{6CA04AE4-32F7-9C44-9862-27A90601F452}" destId="{48386BB6-8906-D244-B265-0CF646F57EE4}" srcOrd="1" destOrd="0" presId="urn:microsoft.com/office/officeart/2005/8/layout/list1"/>
    <dgm:cxn modelId="{65B55D97-22C6-374D-8A85-1B23B05DB3D2}" type="presParOf" srcId="{B0DB13E5-5374-E14E-9A41-AB5C66879D80}" destId="{54C1C7EF-7DBA-DC4F-B7BF-82CA3334D809}" srcOrd="33" destOrd="0" presId="urn:microsoft.com/office/officeart/2005/8/layout/list1"/>
    <dgm:cxn modelId="{7FD2D82C-1140-F143-9A48-5A670732C51C}" type="presParOf" srcId="{B0DB13E5-5374-E14E-9A41-AB5C66879D80}" destId="{2B113F09-5C67-A04C-A631-1EB79DD2A3F1}" srcOrd="34" destOrd="0" presId="urn:microsoft.com/office/officeart/2005/8/layout/list1"/>
    <dgm:cxn modelId="{92930115-6EB4-404A-96DE-24E7B58E3B4E}" type="presParOf" srcId="{B0DB13E5-5374-E14E-9A41-AB5C66879D80}" destId="{A4E1A7CC-101B-1747-AE47-3E423351F00D}" srcOrd="35" destOrd="0" presId="urn:microsoft.com/office/officeart/2005/8/layout/list1"/>
    <dgm:cxn modelId="{37853501-43D8-744F-BEBA-6D5329F16448}" type="presParOf" srcId="{B0DB13E5-5374-E14E-9A41-AB5C66879D80}" destId="{9C2A08E0-23C4-9845-8915-CC13DE97B25D}" srcOrd="36" destOrd="0" presId="urn:microsoft.com/office/officeart/2005/8/layout/list1"/>
    <dgm:cxn modelId="{1506930A-1481-6744-AAF6-618869345F30}" type="presParOf" srcId="{9C2A08E0-23C4-9845-8915-CC13DE97B25D}" destId="{6430AE6D-498D-5243-9BAA-2691F305FAC3}" srcOrd="0" destOrd="0" presId="urn:microsoft.com/office/officeart/2005/8/layout/list1"/>
    <dgm:cxn modelId="{78140DD8-4301-094C-95BC-93BE8F80CB3B}" type="presParOf" srcId="{9C2A08E0-23C4-9845-8915-CC13DE97B25D}" destId="{21BF780E-6F64-5748-B653-42E16AF9CC76}" srcOrd="1" destOrd="0" presId="urn:microsoft.com/office/officeart/2005/8/layout/list1"/>
    <dgm:cxn modelId="{EEC569B4-02A3-3747-8AE1-2682D2CFF410}" type="presParOf" srcId="{B0DB13E5-5374-E14E-9A41-AB5C66879D80}" destId="{79552E40-3763-A94A-97AF-7B5C3F8F7E79}" srcOrd="37" destOrd="0" presId="urn:microsoft.com/office/officeart/2005/8/layout/list1"/>
    <dgm:cxn modelId="{B5FE94F5-AF21-684F-939D-B0598C0ADCD0}" type="presParOf" srcId="{B0DB13E5-5374-E14E-9A41-AB5C66879D80}" destId="{17484F48-202C-964C-8A6E-7F1201C497F8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1800" dirty="0" smtClean="0"/>
            <a:t>Uso </a:t>
          </a:r>
          <a:r>
            <a:rPr lang="es-ES" sz="1800" dirty="0" err="1" smtClean="0"/>
            <a:t>TIC´s</a:t>
          </a:r>
          <a:r>
            <a:rPr lang="es-ES" sz="1800" dirty="0" smtClean="0"/>
            <a:t> (6)</a:t>
          </a:r>
          <a:endParaRPr lang="es-ES" sz="18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18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ES" sz="18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1800" dirty="0" smtClean="0"/>
            <a:t>Mediación TIC (4)</a:t>
          </a:r>
          <a:endParaRPr lang="es-ES" sz="18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18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ES" sz="18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1800" dirty="0" smtClean="0"/>
            <a:t>Producción TIC (1)</a:t>
          </a:r>
          <a:endParaRPr lang="es-ES" sz="18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18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ES" sz="18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1800" dirty="0" smtClean="0"/>
            <a:t>Recursos TIC (4)</a:t>
          </a:r>
          <a:endParaRPr lang="es-ES" sz="18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18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18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1800" dirty="0" smtClean="0"/>
            <a:t>Infraestructura TIC  (3)</a:t>
          </a:r>
          <a:endParaRPr lang="es-ES" sz="18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18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18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1800" dirty="0" smtClean="0"/>
            <a:t>Normatividad acreditación en línea (2)</a:t>
          </a:r>
          <a:endParaRPr lang="es-ES" sz="18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18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1800"/>
        </a:p>
      </dgm:t>
    </dgm:pt>
    <dgm:pt modelId="{2335F16D-6E45-924A-B881-395FD192024B}">
      <dgm:prSet phldrT="[Texto]" custT="1"/>
      <dgm:spPr/>
      <dgm:t>
        <a:bodyPr/>
        <a:lstStyle/>
        <a:p>
          <a:pPr algn="l"/>
          <a:r>
            <a:rPr lang="es-ES" sz="1800" dirty="0" smtClean="0"/>
            <a:t>Redes (1)</a:t>
          </a:r>
          <a:endParaRPr lang="es-ES" sz="1800" dirty="0"/>
        </a:p>
      </dgm:t>
    </dgm:pt>
    <dgm:pt modelId="{2A8BF4DF-EAD6-E844-91B4-19C13E741A5C}" type="parTrans" cxnId="{C66AD830-85C6-A948-A906-0683D2B35AAB}">
      <dgm:prSet/>
      <dgm:spPr/>
      <dgm:t>
        <a:bodyPr/>
        <a:lstStyle/>
        <a:p>
          <a:pPr algn="l"/>
          <a:endParaRPr lang="es-ES" sz="1800"/>
        </a:p>
      </dgm:t>
    </dgm:pt>
    <dgm:pt modelId="{6137A6C5-3E37-034D-A295-8F8AD9B2527A}" type="sibTrans" cxnId="{C66AD830-85C6-A948-A906-0683D2B35AAB}">
      <dgm:prSet/>
      <dgm:spPr/>
      <dgm:t>
        <a:bodyPr/>
        <a:lstStyle/>
        <a:p>
          <a:pPr algn="l"/>
          <a:endParaRPr lang="es-ES" sz="1800"/>
        </a:p>
      </dgm:t>
    </dgm:pt>
    <dgm:pt modelId="{593307B7-30C1-D547-BEA6-0366DD0D674D}">
      <dgm:prSet phldrT="[Texto]" custT="1"/>
      <dgm:spPr/>
      <dgm:t>
        <a:bodyPr/>
        <a:lstStyle/>
        <a:p>
          <a:pPr algn="l"/>
          <a:r>
            <a:rPr lang="es-ES" sz="1800" dirty="0" smtClean="0"/>
            <a:t>Conectividad (1) </a:t>
          </a:r>
          <a:endParaRPr lang="es-ES" sz="1800" dirty="0"/>
        </a:p>
      </dgm:t>
    </dgm:pt>
    <dgm:pt modelId="{BA5A12D4-62C8-A249-BAF0-FBC1F0FA2EC6}" type="parTrans" cxnId="{2B039826-A69F-A448-BDBE-84EFB962360C}">
      <dgm:prSet/>
      <dgm:spPr/>
      <dgm:t>
        <a:bodyPr/>
        <a:lstStyle/>
        <a:p>
          <a:pPr algn="l"/>
          <a:endParaRPr lang="es-ES" sz="1800"/>
        </a:p>
      </dgm:t>
    </dgm:pt>
    <dgm:pt modelId="{FDD2216F-125F-434A-91DA-72958BC22305}" type="sibTrans" cxnId="{2B039826-A69F-A448-BDBE-84EFB962360C}">
      <dgm:prSet/>
      <dgm:spPr/>
      <dgm:t>
        <a:bodyPr/>
        <a:lstStyle/>
        <a:p>
          <a:pPr algn="l"/>
          <a:endParaRPr lang="es-ES" sz="1800"/>
        </a:p>
      </dgm:t>
    </dgm:pt>
    <dgm:pt modelId="{62BD81FD-9F2C-E24E-B124-506B9CA0C6D5}">
      <dgm:prSet phldrT="[Texto]" custT="1"/>
      <dgm:spPr/>
      <dgm:t>
        <a:bodyPr/>
        <a:lstStyle/>
        <a:p>
          <a:pPr algn="l"/>
          <a:r>
            <a:rPr lang="es-ES" sz="1800" dirty="0" smtClean="0"/>
            <a:t>Administración TIC (1)</a:t>
          </a:r>
          <a:endParaRPr lang="es-ES" sz="1800" dirty="0"/>
        </a:p>
      </dgm:t>
    </dgm:pt>
    <dgm:pt modelId="{7D564973-90BF-A044-B671-8B63F6E655E5}" type="parTrans" cxnId="{9E50A2E0-5B03-8E4B-9931-225D569D61C7}">
      <dgm:prSet/>
      <dgm:spPr/>
      <dgm:t>
        <a:bodyPr/>
        <a:lstStyle/>
        <a:p>
          <a:endParaRPr lang="es-ES" sz="1800"/>
        </a:p>
      </dgm:t>
    </dgm:pt>
    <dgm:pt modelId="{DB64E05B-2992-CD4F-9C12-3539A34029F9}" type="sibTrans" cxnId="{9E50A2E0-5B03-8E4B-9931-225D569D61C7}">
      <dgm:prSet/>
      <dgm:spPr/>
      <dgm:t>
        <a:bodyPr/>
        <a:lstStyle/>
        <a:p>
          <a:endParaRPr lang="es-ES" sz="18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"/>
        </a:p>
      </dgm:t>
    </dgm:pt>
    <dgm:pt modelId="{E1DD88A4-9FC9-A643-87BF-94D0DD3D4EA3}" type="pres">
      <dgm:prSet presAssocID="{5AA3DD1E-E1A2-874E-AFF1-BD98C6F4E33F}" presName="parentLeftMargin" presStyleLbl="node1" presStyleIdx="0" presStyleCnt="9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"/>
        </a:p>
      </dgm:t>
    </dgm:pt>
    <dgm:pt modelId="{04B08D75-BEC3-8F4C-9DE7-169169A39652}" type="pres">
      <dgm:prSet presAssocID="{5AA3DD1E-E1A2-874E-AFF1-BD98C6F4E33F}" presName="childText" presStyleLbl="conFgAcc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"/>
        </a:p>
      </dgm:t>
    </dgm:pt>
    <dgm:pt modelId="{04DE5064-7E5E-6344-A714-CDC0512BD151}" type="pres">
      <dgm:prSet presAssocID="{A57FB1CD-A737-2340-A7E0-7C1CCDE1C2B7}" presName="parentLeftMargin" presStyleLbl="node1" presStyleIdx="0" presStyleCnt="9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"/>
        </a:p>
      </dgm:t>
    </dgm:pt>
    <dgm:pt modelId="{440B4DE3-684D-854A-9AC0-D077C774D371}" type="pres">
      <dgm:prSet presAssocID="{A57FB1CD-A737-2340-A7E0-7C1CCDE1C2B7}" presName="childText" presStyleLbl="conFgAcc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"/>
        </a:p>
      </dgm:t>
    </dgm:pt>
    <dgm:pt modelId="{83483628-DEAE-EF46-9539-E1A6ED928A07}" type="pres">
      <dgm:prSet presAssocID="{62DE2393-30E7-CE47-9467-EF19A476833C}" presName="parentLeftMargin" presStyleLbl="node1" presStyleIdx="1" presStyleCnt="9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"/>
        </a:p>
      </dgm:t>
    </dgm:pt>
    <dgm:pt modelId="{B3679B47-BAB8-D044-B7FB-430956BEA257}" type="pres">
      <dgm:prSet presAssocID="{62DE2393-30E7-CE47-9467-EF19A476833C}" presName="childText" presStyleLbl="conFgAcc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"/>
        </a:p>
      </dgm:t>
    </dgm:pt>
    <dgm:pt modelId="{B6045186-4240-CF44-88B9-604F2F3E019F}" type="pres">
      <dgm:prSet presAssocID="{21EF2FB5-7231-974E-8EDA-FA089EFF921A}" presName="parentLeftMargin" presStyleLbl="node1" presStyleIdx="2" presStyleCnt="9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"/>
        </a:p>
      </dgm:t>
    </dgm:pt>
    <dgm:pt modelId="{59335AB6-FC3C-FB40-A4B4-62DA2C4189D0}" type="pres">
      <dgm:prSet presAssocID="{21EF2FB5-7231-974E-8EDA-FA089EFF921A}" presName="childText" presStyleLbl="conFgAcc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"/>
        </a:p>
      </dgm:t>
    </dgm:pt>
    <dgm:pt modelId="{C1312E39-C4FE-DE42-A51F-E6D8C4ADBE68}" type="pres">
      <dgm:prSet presAssocID="{6CF94C73-027D-6848-9A7E-E2AC495CD47C}" presName="parentLeftMargin" presStyleLbl="node1" presStyleIdx="3" presStyleCnt="9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"/>
        </a:p>
      </dgm:t>
    </dgm:pt>
    <dgm:pt modelId="{689C7193-0562-8640-AA91-40D98FC040CC}" type="pres">
      <dgm:prSet presAssocID="{6CF94C73-027D-6848-9A7E-E2AC495CD47C}" presName="childText" presStyleLbl="conFgAcc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"/>
        </a:p>
      </dgm:t>
    </dgm:pt>
    <dgm:pt modelId="{8704C036-E2FB-5544-BF20-3D7763158E31}" type="pres">
      <dgm:prSet presAssocID="{94912E71-13B0-5746-B230-B3A724C4C800}" presName="parentLeftMargin" presStyleLbl="node1" presStyleIdx="4" presStyleCnt="9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"/>
        </a:p>
      </dgm:t>
    </dgm:pt>
    <dgm:pt modelId="{DE8B4AA1-97E4-CF40-B5E2-2CE998CC6BCF}" type="pres">
      <dgm:prSet presAssocID="{94912E71-13B0-5746-B230-B3A724C4C800}" presName="childText" presStyleLbl="conFgAcc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99A499-B46B-A74E-B137-C303CD5A25D6}" type="pres">
      <dgm:prSet presAssocID="{A58D5008-9D9F-404C-BFA7-5B7BF12D3201}" presName="spaceBetweenRectangles" presStyleCnt="0"/>
      <dgm:spPr/>
      <dgm:t>
        <a:bodyPr/>
        <a:lstStyle/>
        <a:p>
          <a:endParaRPr lang="es-ES"/>
        </a:p>
      </dgm:t>
    </dgm:pt>
    <dgm:pt modelId="{C76B7454-8604-7341-B8B4-086F41855038}" type="pres">
      <dgm:prSet presAssocID="{593307B7-30C1-D547-BEA6-0366DD0D674D}" presName="parentLin" presStyleCnt="0"/>
      <dgm:spPr/>
      <dgm:t>
        <a:bodyPr/>
        <a:lstStyle/>
        <a:p>
          <a:endParaRPr lang="es-ES"/>
        </a:p>
      </dgm:t>
    </dgm:pt>
    <dgm:pt modelId="{8A96B887-7E53-FE4A-A243-D79EC4E51C87}" type="pres">
      <dgm:prSet presAssocID="{593307B7-30C1-D547-BEA6-0366DD0D674D}" presName="parentLeftMargin" presStyleLbl="node1" presStyleIdx="5" presStyleCnt="9"/>
      <dgm:spPr/>
      <dgm:t>
        <a:bodyPr/>
        <a:lstStyle/>
        <a:p>
          <a:endParaRPr lang="es-ES"/>
        </a:p>
      </dgm:t>
    </dgm:pt>
    <dgm:pt modelId="{5568FACE-DDED-A744-B1C9-4EAE3913DD95}" type="pres">
      <dgm:prSet presAssocID="{593307B7-30C1-D547-BEA6-0366DD0D674D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D367-C10F-3A4E-A225-1735367BC291}" type="pres">
      <dgm:prSet presAssocID="{593307B7-30C1-D547-BEA6-0366DD0D674D}" presName="negativeSpace" presStyleCnt="0"/>
      <dgm:spPr/>
      <dgm:t>
        <a:bodyPr/>
        <a:lstStyle/>
        <a:p>
          <a:endParaRPr lang="es-ES"/>
        </a:p>
      </dgm:t>
    </dgm:pt>
    <dgm:pt modelId="{4644294F-0AE7-CB41-98B1-845CBFBE3350}" type="pres">
      <dgm:prSet presAssocID="{593307B7-30C1-D547-BEA6-0366DD0D674D}" presName="childText" presStyleLbl="conFgAcc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AA57A4-74C2-AE47-AF4C-ADE4E3CA0F77}" type="pres">
      <dgm:prSet presAssocID="{FDD2216F-125F-434A-91DA-72958BC22305}" presName="spaceBetweenRectangles" presStyleCnt="0"/>
      <dgm:spPr/>
      <dgm:t>
        <a:bodyPr/>
        <a:lstStyle/>
        <a:p>
          <a:endParaRPr lang="es-ES"/>
        </a:p>
      </dgm:t>
    </dgm:pt>
    <dgm:pt modelId="{E582D2C9-2279-A243-A463-965DAECDA419}" type="pres">
      <dgm:prSet presAssocID="{62BD81FD-9F2C-E24E-B124-506B9CA0C6D5}" presName="parentLin" presStyleCnt="0"/>
      <dgm:spPr/>
      <dgm:t>
        <a:bodyPr/>
        <a:lstStyle/>
        <a:p>
          <a:endParaRPr lang="es-ES"/>
        </a:p>
      </dgm:t>
    </dgm:pt>
    <dgm:pt modelId="{48554CD0-79E9-554A-9904-B5DE03AFFBA2}" type="pres">
      <dgm:prSet presAssocID="{62BD81FD-9F2C-E24E-B124-506B9CA0C6D5}" presName="parentLeftMargin" presStyleLbl="node1" presStyleIdx="6" presStyleCnt="9"/>
      <dgm:spPr/>
      <dgm:t>
        <a:bodyPr/>
        <a:lstStyle/>
        <a:p>
          <a:endParaRPr lang="es-ES"/>
        </a:p>
      </dgm:t>
    </dgm:pt>
    <dgm:pt modelId="{B6B77E8F-D99C-674E-B816-5367C83AAEC4}" type="pres">
      <dgm:prSet presAssocID="{62BD81FD-9F2C-E24E-B124-506B9CA0C6D5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9A2FA2-A912-334D-9AEF-92924C9DC1B7}" type="pres">
      <dgm:prSet presAssocID="{62BD81FD-9F2C-E24E-B124-506B9CA0C6D5}" presName="negativeSpace" presStyleCnt="0"/>
      <dgm:spPr/>
      <dgm:t>
        <a:bodyPr/>
        <a:lstStyle/>
        <a:p>
          <a:endParaRPr lang="es-ES"/>
        </a:p>
      </dgm:t>
    </dgm:pt>
    <dgm:pt modelId="{965E159C-F6CF-8046-8565-2C8D42152B48}" type="pres">
      <dgm:prSet presAssocID="{62BD81FD-9F2C-E24E-B124-506B9CA0C6D5}" presName="childText" presStyleLbl="conFgAcc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FCA52A-560F-1444-80C6-F81DF577E658}" type="pres">
      <dgm:prSet presAssocID="{DB64E05B-2992-CD4F-9C12-3539A34029F9}" presName="spaceBetweenRectangles" presStyleCnt="0"/>
      <dgm:spPr/>
      <dgm:t>
        <a:bodyPr/>
        <a:lstStyle/>
        <a:p>
          <a:endParaRPr lang="es-ES"/>
        </a:p>
      </dgm:t>
    </dgm:pt>
    <dgm:pt modelId="{2EAD6155-925A-6643-89FA-1301B887C3FE}" type="pres">
      <dgm:prSet presAssocID="{2335F16D-6E45-924A-B881-395FD192024B}" presName="parentLin" presStyleCnt="0"/>
      <dgm:spPr/>
      <dgm:t>
        <a:bodyPr/>
        <a:lstStyle/>
        <a:p>
          <a:endParaRPr lang="es-ES"/>
        </a:p>
      </dgm:t>
    </dgm:pt>
    <dgm:pt modelId="{58731478-4C68-8D46-B500-2BC6157061C8}" type="pres">
      <dgm:prSet presAssocID="{2335F16D-6E45-924A-B881-395FD192024B}" presName="parentLeftMargin" presStyleLbl="node1" presStyleIdx="7" presStyleCnt="9"/>
      <dgm:spPr/>
      <dgm:t>
        <a:bodyPr/>
        <a:lstStyle/>
        <a:p>
          <a:endParaRPr lang="es-ES"/>
        </a:p>
      </dgm:t>
    </dgm:pt>
    <dgm:pt modelId="{4F220E4F-6BCF-454F-8970-288B119D6CEE}" type="pres">
      <dgm:prSet presAssocID="{2335F16D-6E45-924A-B881-395FD192024B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92BEE-80B7-DF4C-9465-E11BF046F61D}" type="pres">
      <dgm:prSet presAssocID="{2335F16D-6E45-924A-B881-395FD192024B}" presName="negativeSpace" presStyleCnt="0"/>
      <dgm:spPr/>
      <dgm:t>
        <a:bodyPr/>
        <a:lstStyle/>
        <a:p>
          <a:endParaRPr lang="es-ES"/>
        </a:p>
      </dgm:t>
    </dgm:pt>
    <dgm:pt modelId="{74258E43-08C1-3842-B578-BC691FAF1B59}" type="pres">
      <dgm:prSet presAssocID="{2335F16D-6E45-924A-B881-395FD192024B}" presName="childText" presStyleLbl="conFgAcc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D376BA8-1B09-B149-BAC2-FE254AD10772}" type="presOf" srcId="{A57FB1CD-A737-2340-A7E0-7C1CCDE1C2B7}" destId="{A464C1AB-307B-C74A-A94C-54BFF34F1537}" srcOrd="1" destOrd="0" presId="urn:microsoft.com/office/officeart/2005/8/layout/list1"/>
    <dgm:cxn modelId="{6512062B-CF76-8C49-9225-38B316428941}" type="presOf" srcId="{6CF94C73-027D-6848-9A7E-E2AC495CD47C}" destId="{C1312E39-C4FE-DE42-A51F-E6D8C4ADBE68}" srcOrd="0" destOrd="0" presId="urn:microsoft.com/office/officeart/2005/8/layout/list1"/>
    <dgm:cxn modelId="{73377F13-2643-A446-B81B-0503C7FF661C}" type="presOf" srcId="{A57FB1CD-A737-2340-A7E0-7C1CCDE1C2B7}" destId="{04DE5064-7E5E-6344-A714-CDC0512BD151}" srcOrd="0" destOrd="0" presId="urn:microsoft.com/office/officeart/2005/8/layout/list1"/>
    <dgm:cxn modelId="{D1AEF457-9B02-D34F-A814-DBB5CFBBDAAD}" type="presOf" srcId="{5AA3DD1E-E1A2-874E-AFF1-BD98C6F4E33F}" destId="{E1DD88A4-9FC9-A643-87BF-94D0DD3D4EA3}" srcOrd="0" destOrd="0" presId="urn:microsoft.com/office/officeart/2005/8/layout/list1"/>
    <dgm:cxn modelId="{0DA424CE-E5F7-6C40-BA23-AD5BDEBCAFAA}" type="presOf" srcId="{21EF2FB5-7231-974E-8EDA-FA089EFF921A}" destId="{B6045186-4240-CF44-88B9-604F2F3E019F}" srcOrd="0" destOrd="0" presId="urn:microsoft.com/office/officeart/2005/8/layout/list1"/>
    <dgm:cxn modelId="{C59721BE-571F-C24B-B9A2-6BF69CA03D17}" type="presOf" srcId="{E003329A-2D10-9842-A896-45517D317F14}" destId="{B0DB13E5-5374-E14E-9A41-AB5C66879D80}" srcOrd="0" destOrd="0" presId="urn:microsoft.com/office/officeart/2005/8/layout/list1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2B039826-A69F-A448-BDBE-84EFB962360C}" srcId="{E003329A-2D10-9842-A896-45517D317F14}" destId="{593307B7-30C1-D547-BEA6-0366DD0D674D}" srcOrd="6" destOrd="0" parTransId="{BA5A12D4-62C8-A249-BAF0-FBC1F0FA2EC6}" sibTransId="{FDD2216F-125F-434A-91DA-72958BC22305}"/>
    <dgm:cxn modelId="{C66AD830-85C6-A948-A906-0683D2B35AAB}" srcId="{E003329A-2D10-9842-A896-45517D317F14}" destId="{2335F16D-6E45-924A-B881-395FD192024B}" srcOrd="8" destOrd="0" parTransId="{2A8BF4DF-EAD6-E844-91B4-19C13E741A5C}" sibTransId="{6137A6C5-3E37-034D-A295-8F8AD9B2527A}"/>
    <dgm:cxn modelId="{79A4930F-24D5-D043-BBA1-C9CB25F3089C}" type="presOf" srcId="{62BD81FD-9F2C-E24E-B124-506B9CA0C6D5}" destId="{B6B77E8F-D99C-674E-B816-5367C83AAEC4}" srcOrd="1" destOrd="0" presId="urn:microsoft.com/office/officeart/2005/8/layout/list1"/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4BFC92C2-2248-B84B-A4F0-429239445AF8}" type="presOf" srcId="{94912E71-13B0-5746-B230-B3A724C4C800}" destId="{8AAF0189-4EA9-BA4B-B998-0C50CECA4E69}" srcOrd="1" destOrd="0" presId="urn:microsoft.com/office/officeart/2005/8/layout/list1"/>
    <dgm:cxn modelId="{E2B78882-69DA-4C42-90C3-01B577C2CC3F}" type="presOf" srcId="{62DE2393-30E7-CE47-9467-EF19A476833C}" destId="{83483628-DEAE-EF46-9539-E1A6ED928A07}" srcOrd="0" destOrd="0" presId="urn:microsoft.com/office/officeart/2005/8/layout/list1"/>
    <dgm:cxn modelId="{F0AF51D5-CD2F-4743-BA67-DA3A7626972C}" type="presOf" srcId="{62DE2393-30E7-CE47-9467-EF19A476833C}" destId="{2E3564BD-F6A4-BB41-AD61-F0D0D80D356F}" srcOrd="1" destOrd="0" presId="urn:microsoft.com/office/officeart/2005/8/layout/list1"/>
    <dgm:cxn modelId="{9E50A2E0-5B03-8E4B-9931-225D569D61C7}" srcId="{E003329A-2D10-9842-A896-45517D317F14}" destId="{62BD81FD-9F2C-E24E-B124-506B9CA0C6D5}" srcOrd="7" destOrd="0" parTransId="{7D564973-90BF-A044-B671-8B63F6E655E5}" sibTransId="{DB64E05B-2992-CD4F-9C12-3539A34029F9}"/>
    <dgm:cxn modelId="{BA6586FD-1821-FB4D-8F27-DE8015F827EB}" type="presOf" srcId="{5AA3DD1E-E1A2-874E-AFF1-BD98C6F4E33F}" destId="{93E9B98F-6D38-5942-8F4E-59492D809CC6}" srcOrd="1" destOrd="0" presId="urn:microsoft.com/office/officeart/2005/8/layout/list1"/>
    <dgm:cxn modelId="{38BAB21E-B8FA-D94E-B838-43976ADC1077}" type="presOf" srcId="{593307B7-30C1-D547-BEA6-0366DD0D674D}" destId="{8A96B887-7E53-FE4A-A243-D79EC4E51C87}" srcOrd="0" destOrd="0" presId="urn:microsoft.com/office/officeart/2005/8/layout/list1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79B515B4-4E7E-EF4C-A604-029DA044E029}" type="presOf" srcId="{2335F16D-6E45-924A-B881-395FD192024B}" destId="{58731478-4C68-8D46-B500-2BC6157061C8}" srcOrd="0" destOrd="0" presId="urn:microsoft.com/office/officeart/2005/8/layout/list1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20E5044C-7AC4-A94B-8E95-1E1BACE20EE1}" type="presOf" srcId="{593307B7-30C1-D547-BEA6-0366DD0D674D}" destId="{5568FACE-DDED-A744-B1C9-4EAE3913DD95}" srcOrd="1" destOrd="0" presId="urn:microsoft.com/office/officeart/2005/8/layout/list1"/>
    <dgm:cxn modelId="{3564B87E-7EDC-A445-9E75-64885A0D36F6}" type="presOf" srcId="{94912E71-13B0-5746-B230-B3A724C4C800}" destId="{8704C036-E2FB-5544-BF20-3D7763158E31}" srcOrd="0" destOrd="0" presId="urn:microsoft.com/office/officeart/2005/8/layout/list1"/>
    <dgm:cxn modelId="{BDBA55FC-8834-4B40-813B-6EF415EB3945}" type="presOf" srcId="{6CF94C73-027D-6848-9A7E-E2AC495CD47C}" destId="{F3724B9D-72AD-474E-8889-CAEB45A346AC}" srcOrd="1" destOrd="0" presId="urn:microsoft.com/office/officeart/2005/8/layout/list1"/>
    <dgm:cxn modelId="{015553A4-BB68-2345-ADFD-6EE135C1B2D5}" type="presOf" srcId="{21EF2FB5-7231-974E-8EDA-FA089EFF921A}" destId="{C0006252-0C17-2E48-9C56-54203A04977F}" srcOrd="1" destOrd="0" presId="urn:microsoft.com/office/officeart/2005/8/layout/list1"/>
    <dgm:cxn modelId="{93CAAF48-BE69-6B45-A95B-497A3102ED5D}" type="presOf" srcId="{62BD81FD-9F2C-E24E-B124-506B9CA0C6D5}" destId="{48554CD0-79E9-554A-9904-B5DE03AFFBA2}" srcOrd="0" destOrd="0" presId="urn:microsoft.com/office/officeart/2005/8/layout/list1"/>
    <dgm:cxn modelId="{C47DAE25-201A-DD46-BDB3-947DE8A1CC4A}" type="presOf" srcId="{2335F16D-6E45-924A-B881-395FD192024B}" destId="{4F220E4F-6BCF-454F-8970-288B119D6CEE}" srcOrd="1" destOrd="0" presId="urn:microsoft.com/office/officeart/2005/8/layout/list1"/>
    <dgm:cxn modelId="{BE41AEC5-6867-FD40-9CFB-9523EECB2E76}" type="presParOf" srcId="{B0DB13E5-5374-E14E-9A41-AB5C66879D80}" destId="{46B2C5E2-EA16-0B45-AA62-2E428FA030BB}" srcOrd="0" destOrd="0" presId="urn:microsoft.com/office/officeart/2005/8/layout/list1"/>
    <dgm:cxn modelId="{1DD67D84-6264-8444-B883-9ECE52049E5E}" type="presParOf" srcId="{46B2C5E2-EA16-0B45-AA62-2E428FA030BB}" destId="{E1DD88A4-9FC9-A643-87BF-94D0DD3D4EA3}" srcOrd="0" destOrd="0" presId="urn:microsoft.com/office/officeart/2005/8/layout/list1"/>
    <dgm:cxn modelId="{BE8FED73-C262-1C4C-A8B1-7C0F1B38D91D}" type="presParOf" srcId="{46B2C5E2-EA16-0B45-AA62-2E428FA030BB}" destId="{93E9B98F-6D38-5942-8F4E-59492D809CC6}" srcOrd="1" destOrd="0" presId="urn:microsoft.com/office/officeart/2005/8/layout/list1"/>
    <dgm:cxn modelId="{BE29EBE7-7EB8-3F4B-A38A-DD9C3F6AA1FC}" type="presParOf" srcId="{B0DB13E5-5374-E14E-9A41-AB5C66879D80}" destId="{43A2A93B-6993-C042-BC40-16A9486E3A73}" srcOrd="1" destOrd="0" presId="urn:microsoft.com/office/officeart/2005/8/layout/list1"/>
    <dgm:cxn modelId="{A9CE8042-64C3-7A44-B8FE-18FFBDB41264}" type="presParOf" srcId="{B0DB13E5-5374-E14E-9A41-AB5C66879D80}" destId="{04B08D75-BEC3-8F4C-9DE7-169169A39652}" srcOrd="2" destOrd="0" presId="urn:microsoft.com/office/officeart/2005/8/layout/list1"/>
    <dgm:cxn modelId="{A7226E3D-67AA-2240-966E-0DA9E9035EC4}" type="presParOf" srcId="{B0DB13E5-5374-E14E-9A41-AB5C66879D80}" destId="{066B58BE-E39B-3F4D-8E0E-C41DA2357CC2}" srcOrd="3" destOrd="0" presId="urn:microsoft.com/office/officeart/2005/8/layout/list1"/>
    <dgm:cxn modelId="{AFA32C9E-7D89-F84F-920B-D5640D423C20}" type="presParOf" srcId="{B0DB13E5-5374-E14E-9A41-AB5C66879D80}" destId="{D311A256-28AD-724A-8D38-190FCBA59E54}" srcOrd="4" destOrd="0" presId="urn:microsoft.com/office/officeart/2005/8/layout/list1"/>
    <dgm:cxn modelId="{AA81F191-666C-A742-8BC7-774199FAB2CE}" type="presParOf" srcId="{D311A256-28AD-724A-8D38-190FCBA59E54}" destId="{04DE5064-7E5E-6344-A714-CDC0512BD151}" srcOrd="0" destOrd="0" presId="urn:microsoft.com/office/officeart/2005/8/layout/list1"/>
    <dgm:cxn modelId="{414C76BD-4966-824C-B0E9-5B5F305A22DD}" type="presParOf" srcId="{D311A256-28AD-724A-8D38-190FCBA59E54}" destId="{A464C1AB-307B-C74A-A94C-54BFF34F1537}" srcOrd="1" destOrd="0" presId="urn:microsoft.com/office/officeart/2005/8/layout/list1"/>
    <dgm:cxn modelId="{A22C8911-B5B0-0B44-B632-3A90999B6A2D}" type="presParOf" srcId="{B0DB13E5-5374-E14E-9A41-AB5C66879D80}" destId="{790EDAC8-AE86-6945-806C-6692E9D14AE4}" srcOrd="5" destOrd="0" presId="urn:microsoft.com/office/officeart/2005/8/layout/list1"/>
    <dgm:cxn modelId="{C6618765-5358-DE45-AFE4-1A8D96175942}" type="presParOf" srcId="{B0DB13E5-5374-E14E-9A41-AB5C66879D80}" destId="{440B4DE3-684D-854A-9AC0-D077C774D371}" srcOrd="6" destOrd="0" presId="urn:microsoft.com/office/officeart/2005/8/layout/list1"/>
    <dgm:cxn modelId="{9F9BFE41-5D73-004C-8837-4FC3C4F5B3DB}" type="presParOf" srcId="{B0DB13E5-5374-E14E-9A41-AB5C66879D80}" destId="{180F26DC-500D-3144-8BA1-6FD802A6E4FD}" srcOrd="7" destOrd="0" presId="urn:microsoft.com/office/officeart/2005/8/layout/list1"/>
    <dgm:cxn modelId="{38424099-306E-FB4B-8FD4-96A1EF501E83}" type="presParOf" srcId="{B0DB13E5-5374-E14E-9A41-AB5C66879D80}" destId="{5E287A1B-890F-D94B-841F-DD5527C0FB1B}" srcOrd="8" destOrd="0" presId="urn:microsoft.com/office/officeart/2005/8/layout/list1"/>
    <dgm:cxn modelId="{29343BC0-150C-5E44-BC08-66E893A092FB}" type="presParOf" srcId="{5E287A1B-890F-D94B-841F-DD5527C0FB1B}" destId="{83483628-DEAE-EF46-9539-E1A6ED928A07}" srcOrd="0" destOrd="0" presId="urn:microsoft.com/office/officeart/2005/8/layout/list1"/>
    <dgm:cxn modelId="{982ECE64-3C23-FA4F-904F-B09FE974E522}" type="presParOf" srcId="{5E287A1B-890F-D94B-841F-DD5527C0FB1B}" destId="{2E3564BD-F6A4-BB41-AD61-F0D0D80D356F}" srcOrd="1" destOrd="0" presId="urn:microsoft.com/office/officeart/2005/8/layout/list1"/>
    <dgm:cxn modelId="{1D91D5AF-6B9D-2D42-BF89-713C0371D801}" type="presParOf" srcId="{B0DB13E5-5374-E14E-9A41-AB5C66879D80}" destId="{F40E55E0-2682-3E40-BD3A-5665665633AC}" srcOrd="9" destOrd="0" presId="urn:microsoft.com/office/officeart/2005/8/layout/list1"/>
    <dgm:cxn modelId="{ACB2F14A-FE8A-5444-8D30-411B0357E639}" type="presParOf" srcId="{B0DB13E5-5374-E14E-9A41-AB5C66879D80}" destId="{B3679B47-BAB8-D044-B7FB-430956BEA257}" srcOrd="10" destOrd="0" presId="urn:microsoft.com/office/officeart/2005/8/layout/list1"/>
    <dgm:cxn modelId="{9407EB5F-EC35-D442-8FB7-4B89A66FA0E4}" type="presParOf" srcId="{B0DB13E5-5374-E14E-9A41-AB5C66879D80}" destId="{8EE43399-15DE-3742-BFA3-1978C801502F}" srcOrd="11" destOrd="0" presId="urn:microsoft.com/office/officeart/2005/8/layout/list1"/>
    <dgm:cxn modelId="{6363F41A-CD97-5544-B974-5B19E5DC773C}" type="presParOf" srcId="{B0DB13E5-5374-E14E-9A41-AB5C66879D80}" destId="{639909F4-EC46-6041-B88B-67FA387996CA}" srcOrd="12" destOrd="0" presId="urn:microsoft.com/office/officeart/2005/8/layout/list1"/>
    <dgm:cxn modelId="{037B2D99-8933-084F-ADBA-8216AE05FD78}" type="presParOf" srcId="{639909F4-EC46-6041-B88B-67FA387996CA}" destId="{B6045186-4240-CF44-88B9-604F2F3E019F}" srcOrd="0" destOrd="0" presId="urn:microsoft.com/office/officeart/2005/8/layout/list1"/>
    <dgm:cxn modelId="{6D938822-1991-4141-8BEF-D46355866BFA}" type="presParOf" srcId="{639909F4-EC46-6041-B88B-67FA387996CA}" destId="{C0006252-0C17-2E48-9C56-54203A04977F}" srcOrd="1" destOrd="0" presId="urn:microsoft.com/office/officeart/2005/8/layout/list1"/>
    <dgm:cxn modelId="{FEA1304A-224B-FD40-84A9-6CC6C3BC79A8}" type="presParOf" srcId="{B0DB13E5-5374-E14E-9A41-AB5C66879D80}" destId="{EE8502AB-7214-9A49-82A8-71EEB8A68264}" srcOrd="13" destOrd="0" presId="urn:microsoft.com/office/officeart/2005/8/layout/list1"/>
    <dgm:cxn modelId="{E0381C3C-833A-8C40-B1BA-4624168C604A}" type="presParOf" srcId="{B0DB13E5-5374-E14E-9A41-AB5C66879D80}" destId="{59335AB6-FC3C-FB40-A4B4-62DA2C4189D0}" srcOrd="14" destOrd="0" presId="urn:microsoft.com/office/officeart/2005/8/layout/list1"/>
    <dgm:cxn modelId="{90A85B2C-2531-AA40-9C69-94A987E148EC}" type="presParOf" srcId="{B0DB13E5-5374-E14E-9A41-AB5C66879D80}" destId="{A851E92E-3ABA-3840-93AA-69904C24E335}" srcOrd="15" destOrd="0" presId="urn:microsoft.com/office/officeart/2005/8/layout/list1"/>
    <dgm:cxn modelId="{917E136A-0F3E-5F41-ABC6-3E7EF2CCB2A1}" type="presParOf" srcId="{B0DB13E5-5374-E14E-9A41-AB5C66879D80}" destId="{2906D5E7-79FF-254D-B4CC-8C01FC1B4F1B}" srcOrd="16" destOrd="0" presId="urn:microsoft.com/office/officeart/2005/8/layout/list1"/>
    <dgm:cxn modelId="{3F23DCD1-7EC8-F64E-8126-4A51A4BE0BF6}" type="presParOf" srcId="{2906D5E7-79FF-254D-B4CC-8C01FC1B4F1B}" destId="{C1312E39-C4FE-DE42-A51F-E6D8C4ADBE68}" srcOrd="0" destOrd="0" presId="urn:microsoft.com/office/officeart/2005/8/layout/list1"/>
    <dgm:cxn modelId="{02D66713-4FDA-F24F-A4A6-50539F676149}" type="presParOf" srcId="{2906D5E7-79FF-254D-B4CC-8C01FC1B4F1B}" destId="{F3724B9D-72AD-474E-8889-CAEB45A346AC}" srcOrd="1" destOrd="0" presId="urn:microsoft.com/office/officeart/2005/8/layout/list1"/>
    <dgm:cxn modelId="{61A104BE-4F08-CE46-9E28-5312E1D73E23}" type="presParOf" srcId="{B0DB13E5-5374-E14E-9A41-AB5C66879D80}" destId="{8E50B844-D919-FE4A-A9C5-DE63FBFF36FA}" srcOrd="17" destOrd="0" presId="urn:microsoft.com/office/officeart/2005/8/layout/list1"/>
    <dgm:cxn modelId="{1A40BB2F-E1B1-6043-B33C-DF0C0F358E51}" type="presParOf" srcId="{B0DB13E5-5374-E14E-9A41-AB5C66879D80}" destId="{689C7193-0562-8640-AA91-40D98FC040CC}" srcOrd="18" destOrd="0" presId="urn:microsoft.com/office/officeart/2005/8/layout/list1"/>
    <dgm:cxn modelId="{618077B6-1837-4F48-98AF-1CE71B697DC6}" type="presParOf" srcId="{B0DB13E5-5374-E14E-9A41-AB5C66879D80}" destId="{23C02A97-946D-1A45-B419-F52FD9571E8E}" srcOrd="19" destOrd="0" presId="urn:microsoft.com/office/officeart/2005/8/layout/list1"/>
    <dgm:cxn modelId="{3BDE7724-2FC1-6648-98BE-70C7F1AFF6AD}" type="presParOf" srcId="{B0DB13E5-5374-E14E-9A41-AB5C66879D80}" destId="{B8BC69B7-7D5E-E04F-908A-9032962CF9E8}" srcOrd="20" destOrd="0" presId="urn:microsoft.com/office/officeart/2005/8/layout/list1"/>
    <dgm:cxn modelId="{68856BD7-64AD-4941-A844-3BF9DA2C050A}" type="presParOf" srcId="{B8BC69B7-7D5E-E04F-908A-9032962CF9E8}" destId="{8704C036-E2FB-5544-BF20-3D7763158E31}" srcOrd="0" destOrd="0" presId="urn:microsoft.com/office/officeart/2005/8/layout/list1"/>
    <dgm:cxn modelId="{3A0E006F-E669-8646-9FBF-9ACF727E0867}" type="presParOf" srcId="{B8BC69B7-7D5E-E04F-908A-9032962CF9E8}" destId="{8AAF0189-4EA9-BA4B-B998-0C50CECA4E69}" srcOrd="1" destOrd="0" presId="urn:microsoft.com/office/officeart/2005/8/layout/list1"/>
    <dgm:cxn modelId="{B9F17FC0-E82E-904E-9C69-396620475CB1}" type="presParOf" srcId="{B0DB13E5-5374-E14E-9A41-AB5C66879D80}" destId="{F633C498-BFD5-5E48-9F13-CE602DF890BE}" srcOrd="21" destOrd="0" presId="urn:microsoft.com/office/officeart/2005/8/layout/list1"/>
    <dgm:cxn modelId="{82130A8C-CD5C-794A-BB02-3BC9F777473E}" type="presParOf" srcId="{B0DB13E5-5374-E14E-9A41-AB5C66879D80}" destId="{DE8B4AA1-97E4-CF40-B5E2-2CE998CC6BCF}" srcOrd="22" destOrd="0" presId="urn:microsoft.com/office/officeart/2005/8/layout/list1"/>
    <dgm:cxn modelId="{14B7AE65-18F2-6B46-BEFA-0A6AFE09E296}" type="presParOf" srcId="{B0DB13E5-5374-E14E-9A41-AB5C66879D80}" destId="{A199A499-B46B-A74E-B137-C303CD5A25D6}" srcOrd="23" destOrd="0" presId="urn:microsoft.com/office/officeart/2005/8/layout/list1"/>
    <dgm:cxn modelId="{83E272C0-E52E-0449-B2D7-621CC155C7DC}" type="presParOf" srcId="{B0DB13E5-5374-E14E-9A41-AB5C66879D80}" destId="{C76B7454-8604-7341-B8B4-086F41855038}" srcOrd="24" destOrd="0" presId="urn:microsoft.com/office/officeart/2005/8/layout/list1"/>
    <dgm:cxn modelId="{EB31C3C0-3231-CD4C-8DA8-432047C6DC73}" type="presParOf" srcId="{C76B7454-8604-7341-B8B4-086F41855038}" destId="{8A96B887-7E53-FE4A-A243-D79EC4E51C87}" srcOrd="0" destOrd="0" presId="urn:microsoft.com/office/officeart/2005/8/layout/list1"/>
    <dgm:cxn modelId="{3069E56D-8821-9945-83AA-5F0439C857A9}" type="presParOf" srcId="{C76B7454-8604-7341-B8B4-086F41855038}" destId="{5568FACE-DDED-A744-B1C9-4EAE3913DD95}" srcOrd="1" destOrd="0" presId="urn:microsoft.com/office/officeart/2005/8/layout/list1"/>
    <dgm:cxn modelId="{283D5B6F-C5B2-504E-9D82-3C9B667713DC}" type="presParOf" srcId="{B0DB13E5-5374-E14E-9A41-AB5C66879D80}" destId="{1188D367-C10F-3A4E-A225-1735367BC291}" srcOrd="25" destOrd="0" presId="urn:microsoft.com/office/officeart/2005/8/layout/list1"/>
    <dgm:cxn modelId="{B3E1EAC9-6B58-014F-B76E-C57F7F53DBD6}" type="presParOf" srcId="{B0DB13E5-5374-E14E-9A41-AB5C66879D80}" destId="{4644294F-0AE7-CB41-98B1-845CBFBE3350}" srcOrd="26" destOrd="0" presId="urn:microsoft.com/office/officeart/2005/8/layout/list1"/>
    <dgm:cxn modelId="{73F79F8A-7C3E-5F4F-BBEF-68A8EE1D7F27}" type="presParOf" srcId="{B0DB13E5-5374-E14E-9A41-AB5C66879D80}" destId="{9AAA57A4-74C2-AE47-AF4C-ADE4E3CA0F77}" srcOrd="27" destOrd="0" presId="urn:microsoft.com/office/officeart/2005/8/layout/list1"/>
    <dgm:cxn modelId="{60CDC06B-6C85-5542-888F-5FC463905627}" type="presParOf" srcId="{B0DB13E5-5374-E14E-9A41-AB5C66879D80}" destId="{E582D2C9-2279-A243-A463-965DAECDA419}" srcOrd="28" destOrd="0" presId="urn:microsoft.com/office/officeart/2005/8/layout/list1"/>
    <dgm:cxn modelId="{E7479A92-E980-704C-B6F9-BABBC0EDA6F8}" type="presParOf" srcId="{E582D2C9-2279-A243-A463-965DAECDA419}" destId="{48554CD0-79E9-554A-9904-B5DE03AFFBA2}" srcOrd="0" destOrd="0" presId="urn:microsoft.com/office/officeart/2005/8/layout/list1"/>
    <dgm:cxn modelId="{42ECB610-5D7D-1C4D-B511-21E47E386D6B}" type="presParOf" srcId="{E582D2C9-2279-A243-A463-965DAECDA419}" destId="{B6B77E8F-D99C-674E-B816-5367C83AAEC4}" srcOrd="1" destOrd="0" presId="urn:microsoft.com/office/officeart/2005/8/layout/list1"/>
    <dgm:cxn modelId="{B8733DCE-01AC-1341-927E-E503EC500D65}" type="presParOf" srcId="{B0DB13E5-5374-E14E-9A41-AB5C66879D80}" destId="{689A2FA2-A912-334D-9AEF-92924C9DC1B7}" srcOrd="29" destOrd="0" presId="urn:microsoft.com/office/officeart/2005/8/layout/list1"/>
    <dgm:cxn modelId="{489FD0A5-0E81-6A48-BB92-DE980706E0ED}" type="presParOf" srcId="{B0DB13E5-5374-E14E-9A41-AB5C66879D80}" destId="{965E159C-F6CF-8046-8565-2C8D42152B48}" srcOrd="30" destOrd="0" presId="urn:microsoft.com/office/officeart/2005/8/layout/list1"/>
    <dgm:cxn modelId="{F212BF7D-C51F-1845-85DE-47CA3C524FEA}" type="presParOf" srcId="{B0DB13E5-5374-E14E-9A41-AB5C66879D80}" destId="{E3FCA52A-560F-1444-80C6-F81DF577E658}" srcOrd="31" destOrd="0" presId="urn:microsoft.com/office/officeart/2005/8/layout/list1"/>
    <dgm:cxn modelId="{4B5D36A7-1C57-764E-A00C-8163CB0D9C2C}" type="presParOf" srcId="{B0DB13E5-5374-E14E-9A41-AB5C66879D80}" destId="{2EAD6155-925A-6643-89FA-1301B887C3FE}" srcOrd="32" destOrd="0" presId="urn:microsoft.com/office/officeart/2005/8/layout/list1"/>
    <dgm:cxn modelId="{A2BB5193-DF01-7D47-9732-3C11FED8869F}" type="presParOf" srcId="{2EAD6155-925A-6643-89FA-1301B887C3FE}" destId="{58731478-4C68-8D46-B500-2BC6157061C8}" srcOrd="0" destOrd="0" presId="urn:microsoft.com/office/officeart/2005/8/layout/list1"/>
    <dgm:cxn modelId="{9AA2FFB9-9A36-DA4C-AEBA-43378C94C830}" type="presParOf" srcId="{2EAD6155-925A-6643-89FA-1301B887C3FE}" destId="{4F220E4F-6BCF-454F-8970-288B119D6CEE}" srcOrd="1" destOrd="0" presId="urn:microsoft.com/office/officeart/2005/8/layout/list1"/>
    <dgm:cxn modelId="{4FFF41BA-3FDC-C641-8F6E-3670FA057A4B}" type="presParOf" srcId="{B0DB13E5-5374-E14E-9A41-AB5C66879D80}" destId="{18892BEE-80B7-DF4C-9465-E11BF046F61D}" srcOrd="33" destOrd="0" presId="urn:microsoft.com/office/officeart/2005/8/layout/list1"/>
    <dgm:cxn modelId="{6E336387-F3AD-D64D-AAB1-4DA8CD0045F5}" type="presParOf" srcId="{B0DB13E5-5374-E14E-9A41-AB5C66879D80}" destId="{74258E43-08C1-3842-B578-BC691FAF1B59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1800" dirty="0" smtClean="0"/>
            <a:t>Productividad posgrado (9) </a:t>
          </a:r>
          <a:endParaRPr lang="es-ES" sz="18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18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MX" sz="18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1800" dirty="0" smtClean="0"/>
            <a:t>Planta docente (7)</a:t>
          </a:r>
          <a:endParaRPr lang="es-ES" sz="18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18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MX" sz="18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1800" dirty="0" smtClean="0"/>
            <a:t>Inversión investigación (2)</a:t>
          </a:r>
          <a:endParaRPr lang="es-ES" sz="18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18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MX" sz="1800"/>
        </a:p>
      </dgm:t>
    </dgm:pt>
    <dgm:pt modelId="{57AFB9B0-DD33-F04D-8E09-652C16E5DFB6}">
      <dgm:prSet phldrT="[Texto]" custT="1"/>
      <dgm:spPr/>
      <dgm:t>
        <a:bodyPr/>
        <a:lstStyle/>
        <a:p>
          <a:pPr algn="l"/>
          <a:r>
            <a:rPr lang="es-ES" sz="1800" dirty="0" smtClean="0"/>
            <a:t>Calidad, eficacia  posgrado (2)</a:t>
          </a:r>
          <a:endParaRPr lang="es-ES" sz="1800" dirty="0"/>
        </a:p>
      </dgm:t>
    </dgm:pt>
    <dgm:pt modelId="{27CD15E2-18D7-5646-BB20-12E851D7CAF0}" type="parTrans" cxnId="{EF27B6C8-BC9F-E14C-AF0A-C2F3FD6D0F28}">
      <dgm:prSet/>
      <dgm:spPr/>
      <dgm:t>
        <a:bodyPr/>
        <a:lstStyle/>
        <a:p>
          <a:pPr algn="l"/>
          <a:endParaRPr lang="es-ES" sz="1800"/>
        </a:p>
      </dgm:t>
    </dgm:pt>
    <dgm:pt modelId="{565BAE82-F03B-BB44-BEF4-3FB93E14A60E}" type="sibTrans" cxnId="{EF27B6C8-BC9F-E14C-AF0A-C2F3FD6D0F28}">
      <dgm:prSet/>
      <dgm:spPr/>
      <dgm:t>
        <a:bodyPr/>
        <a:lstStyle/>
        <a:p>
          <a:pPr algn="l"/>
          <a:endParaRPr lang="es-ES" sz="18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1800" dirty="0" smtClean="0"/>
            <a:t>Redes de investigación (5)</a:t>
          </a:r>
          <a:endParaRPr lang="es-ES" sz="18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18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18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1800" dirty="0" smtClean="0"/>
            <a:t>Investigación Educativa (3)</a:t>
          </a:r>
          <a:endParaRPr lang="es-ES" sz="18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18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18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1800" dirty="0" smtClean="0"/>
            <a:t>Diagnóstico posgrado (2)</a:t>
          </a:r>
          <a:endParaRPr lang="es-ES" sz="18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18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1800"/>
        </a:p>
      </dgm:t>
    </dgm:pt>
    <dgm:pt modelId="{2335F16D-6E45-924A-B881-395FD192024B}">
      <dgm:prSet phldrT="[Texto]" custT="1"/>
      <dgm:spPr/>
      <dgm:t>
        <a:bodyPr/>
        <a:lstStyle/>
        <a:p>
          <a:pPr algn="l"/>
          <a:r>
            <a:rPr lang="es-ES" sz="1800" dirty="0" smtClean="0"/>
            <a:t>Vinculación social (2)</a:t>
          </a:r>
          <a:endParaRPr lang="es-ES" sz="1800" dirty="0"/>
        </a:p>
      </dgm:t>
    </dgm:pt>
    <dgm:pt modelId="{2A8BF4DF-EAD6-E844-91B4-19C13E741A5C}" type="parTrans" cxnId="{C66AD830-85C6-A948-A906-0683D2B35AAB}">
      <dgm:prSet/>
      <dgm:spPr/>
      <dgm:t>
        <a:bodyPr/>
        <a:lstStyle/>
        <a:p>
          <a:pPr algn="l"/>
          <a:endParaRPr lang="es-ES" sz="1800"/>
        </a:p>
      </dgm:t>
    </dgm:pt>
    <dgm:pt modelId="{6137A6C5-3E37-034D-A295-8F8AD9B2527A}" type="sibTrans" cxnId="{C66AD830-85C6-A948-A906-0683D2B35AAB}">
      <dgm:prSet/>
      <dgm:spPr/>
      <dgm:t>
        <a:bodyPr/>
        <a:lstStyle/>
        <a:p>
          <a:pPr algn="l"/>
          <a:endParaRPr lang="es-ES" sz="1800"/>
        </a:p>
      </dgm:t>
    </dgm:pt>
    <dgm:pt modelId="{593307B7-30C1-D547-BEA6-0366DD0D674D}">
      <dgm:prSet phldrT="[Texto]" custT="1"/>
      <dgm:spPr/>
      <dgm:t>
        <a:bodyPr/>
        <a:lstStyle/>
        <a:p>
          <a:pPr algn="l"/>
          <a:r>
            <a:rPr lang="es-ES" sz="1800" dirty="0" smtClean="0"/>
            <a:t>Posgrado-investigación (2)</a:t>
          </a:r>
          <a:endParaRPr lang="es-ES" sz="1800" dirty="0"/>
        </a:p>
      </dgm:t>
    </dgm:pt>
    <dgm:pt modelId="{BA5A12D4-62C8-A249-BAF0-FBC1F0FA2EC6}" type="parTrans" cxnId="{2B039826-A69F-A448-BDBE-84EFB962360C}">
      <dgm:prSet/>
      <dgm:spPr/>
      <dgm:t>
        <a:bodyPr/>
        <a:lstStyle/>
        <a:p>
          <a:pPr algn="l"/>
          <a:endParaRPr lang="es-ES" sz="1800"/>
        </a:p>
      </dgm:t>
    </dgm:pt>
    <dgm:pt modelId="{FDD2216F-125F-434A-91DA-72958BC22305}" type="sibTrans" cxnId="{2B039826-A69F-A448-BDBE-84EFB962360C}">
      <dgm:prSet/>
      <dgm:spPr/>
      <dgm:t>
        <a:bodyPr/>
        <a:lstStyle/>
        <a:p>
          <a:pPr algn="l"/>
          <a:endParaRPr lang="es-ES" sz="1800"/>
        </a:p>
      </dgm:t>
    </dgm:pt>
    <dgm:pt modelId="{350A72E4-D27B-F248-A28D-B50C40F36CE5}">
      <dgm:prSet phldrT="[Texto]" custT="1"/>
      <dgm:spPr/>
      <dgm:t>
        <a:bodyPr/>
        <a:lstStyle/>
        <a:p>
          <a:pPr algn="l"/>
          <a:r>
            <a:rPr lang="es-ES" sz="1800" dirty="0" smtClean="0"/>
            <a:t>Eficiencia terminal (1)</a:t>
          </a:r>
          <a:endParaRPr lang="es-ES" sz="1800" dirty="0"/>
        </a:p>
      </dgm:t>
    </dgm:pt>
    <dgm:pt modelId="{292EB591-48A8-2A4F-9DD6-86484ABB227F}" type="parTrans" cxnId="{6F1D6855-8810-A743-9B7C-CAF82DC66714}">
      <dgm:prSet/>
      <dgm:spPr/>
      <dgm:t>
        <a:bodyPr/>
        <a:lstStyle/>
        <a:p>
          <a:pPr algn="l"/>
          <a:endParaRPr lang="es-ES" sz="1800"/>
        </a:p>
      </dgm:t>
    </dgm:pt>
    <dgm:pt modelId="{B158F2FE-5AF4-2148-AF85-0BAA2E92BD5D}" type="sibTrans" cxnId="{6F1D6855-8810-A743-9B7C-CAF82DC66714}">
      <dgm:prSet/>
      <dgm:spPr/>
      <dgm:t>
        <a:bodyPr/>
        <a:lstStyle/>
        <a:p>
          <a:pPr algn="l"/>
          <a:endParaRPr lang="es-ES" sz="1800"/>
        </a:p>
      </dgm:t>
    </dgm:pt>
    <dgm:pt modelId="{1D462699-BC3F-B444-988B-EA4C34F0F24A}">
      <dgm:prSet phldrT="[Texto]" custT="1"/>
      <dgm:spPr/>
      <dgm:t>
        <a:bodyPr/>
        <a:lstStyle/>
        <a:p>
          <a:pPr algn="l"/>
          <a:r>
            <a:rPr lang="es-ES" sz="1800" dirty="0" smtClean="0"/>
            <a:t>IES de investigación (1)</a:t>
          </a:r>
          <a:endParaRPr lang="es-ES" sz="1800" dirty="0"/>
        </a:p>
      </dgm:t>
    </dgm:pt>
    <dgm:pt modelId="{2821580F-47D7-1C44-BBA7-815FCA7509C3}" type="parTrans" cxnId="{F66AAA15-D74E-5440-A91C-7D8F32A5384C}">
      <dgm:prSet/>
      <dgm:spPr/>
      <dgm:t>
        <a:bodyPr/>
        <a:lstStyle/>
        <a:p>
          <a:endParaRPr lang="es-ES" sz="1800"/>
        </a:p>
      </dgm:t>
    </dgm:pt>
    <dgm:pt modelId="{4F18672E-C2D6-AA4D-A68E-EFE7C0D35CD9}" type="sibTrans" cxnId="{F66AAA15-D74E-5440-A91C-7D8F32A5384C}">
      <dgm:prSet/>
      <dgm:spPr/>
      <dgm:t>
        <a:bodyPr/>
        <a:lstStyle/>
        <a:p>
          <a:endParaRPr lang="es-ES" sz="1800"/>
        </a:p>
      </dgm:t>
    </dgm:pt>
    <dgm:pt modelId="{5C6BEEEB-5AFD-E841-8F91-68B558BCB8F8}">
      <dgm:prSet phldrT="[Texto]" custT="1"/>
      <dgm:spPr/>
      <dgm:t>
        <a:bodyPr/>
        <a:lstStyle/>
        <a:p>
          <a:pPr algn="l"/>
          <a:r>
            <a:rPr lang="es-ES" sz="1800" dirty="0" smtClean="0"/>
            <a:t>Movilidad posgrado (1)</a:t>
          </a:r>
          <a:endParaRPr lang="es-ES" sz="1800" dirty="0"/>
        </a:p>
      </dgm:t>
    </dgm:pt>
    <dgm:pt modelId="{B44E18DF-67AE-F642-A38A-CC4F695A34CE}" type="parTrans" cxnId="{7FFC123A-12C0-B84D-8B60-0C1C2165A3AF}">
      <dgm:prSet/>
      <dgm:spPr/>
      <dgm:t>
        <a:bodyPr/>
        <a:lstStyle/>
        <a:p>
          <a:endParaRPr lang="es-ES" sz="1800"/>
        </a:p>
      </dgm:t>
    </dgm:pt>
    <dgm:pt modelId="{BD40FAF3-B476-DA4F-BBDA-BC9F51318143}" type="sibTrans" cxnId="{7FFC123A-12C0-B84D-8B60-0C1C2165A3AF}">
      <dgm:prSet/>
      <dgm:spPr/>
      <dgm:t>
        <a:bodyPr/>
        <a:lstStyle/>
        <a:p>
          <a:endParaRPr lang="es-ES" sz="1800"/>
        </a:p>
      </dgm:t>
    </dgm:pt>
    <dgm:pt modelId="{488DC5E4-6A6D-1340-AF4C-DFB8CBE2C58B}">
      <dgm:prSet phldrT="[Texto]" custT="1"/>
      <dgm:spPr/>
      <dgm:t>
        <a:bodyPr/>
        <a:lstStyle/>
        <a:p>
          <a:pPr algn="l"/>
          <a:r>
            <a:rPr lang="es-ES" sz="1800" dirty="0" smtClean="0"/>
            <a:t>Vinculación investigación-docencia (1)</a:t>
          </a:r>
          <a:endParaRPr lang="es-ES" sz="1800" dirty="0"/>
        </a:p>
      </dgm:t>
    </dgm:pt>
    <dgm:pt modelId="{DB58FD03-A07B-0C4F-B96B-DCE19F8C27EA}" type="parTrans" cxnId="{C4FA7469-7CFF-DE4F-9B22-6B22912BECE4}">
      <dgm:prSet/>
      <dgm:spPr/>
      <dgm:t>
        <a:bodyPr/>
        <a:lstStyle/>
        <a:p>
          <a:endParaRPr lang="es-ES" sz="1800"/>
        </a:p>
      </dgm:t>
    </dgm:pt>
    <dgm:pt modelId="{BC11234D-04A0-CC4E-8FC3-0F1ADD83B515}" type="sibTrans" cxnId="{C4FA7469-7CFF-DE4F-9B22-6B22912BECE4}">
      <dgm:prSet/>
      <dgm:spPr/>
      <dgm:t>
        <a:bodyPr/>
        <a:lstStyle/>
        <a:p>
          <a:endParaRPr lang="es-ES" sz="18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_tradnl"/>
        </a:p>
      </dgm:t>
    </dgm:pt>
    <dgm:pt modelId="{E1DD88A4-9FC9-A643-87BF-94D0DD3D4EA3}" type="pres">
      <dgm:prSet presAssocID="{5AA3DD1E-E1A2-874E-AFF1-BD98C6F4E33F}" presName="parentLeftMargin" presStyleLbl="node1" presStyleIdx="0" presStyleCnt="13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_tradnl"/>
        </a:p>
      </dgm:t>
    </dgm:pt>
    <dgm:pt modelId="{04B08D75-BEC3-8F4C-9DE7-169169A39652}" type="pres">
      <dgm:prSet presAssocID="{5AA3DD1E-E1A2-874E-AFF1-BD98C6F4E33F}" presName="childText" presStyleLbl="conFgAcc1" presStyleIdx="0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_tradnl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_tradnl"/>
        </a:p>
      </dgm:t>
    </dgm:pt>
    <dgm:pt modelId="{04DE5064-7E5E-6344-A714-CDC0512BD151}" type="pres">
      <dgm:prSet presAssocID="{A57FB1CD-A737-2340-A7E0-7C1CCDE1C2B7}" presName="parentLeftMargin" presStyleLbl="node1" presStyleIdx="0" presStyleCnt="13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_tradnl"/>
        </a:p>
      </dgm:t>
    </dgm:pt>
    <dgm:pt modelId="{440B4DE3-684D-854A-9AC0-D077C774D371}" type="pres">
      <dgm:prSet presAssocID="{A57FB1CD-A737-2340-A7E0-7C1CCDE1C2B7}" presName="childText" presStyleLbl="conFgAcc1" presStyleIdx="1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_tradnl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_tradnl"/>
        </a:p>
      </dgm:t>
    </dgm:pt>
    <dgm:pt modelId="{83483628-DEAE-EF46-9539-E1A6ED928A07}" type="pres">
      <dgm:prSet presAssocID="{62DE2393-30E7-CE47-9467-EF19A476833C}" presName="parentLeftMargin" presStyleLbl="node1" presStyleIdx="1" presStyleCnt="13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_tradnl"/>
        </a:p>
      </dgm:t>
    </dgm:pt>
    <dgm:pt modelId="{B3679B47-BAB8-D044-B7FB-430956BEA257}" type="pres">
      <dgm:prSet presAssocID="{62DE2393-30E7-CE47-9467-EF19A476833C}" presName="childText" presStyleLbl="conFgAcc1" presStyleIdx="2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_tradnl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_tradnl"/>
        </a:p>
      </dgm:t>
    </dgm:pt>
    <dgm:pt modelId="{B6045186-4240-CF44-88B9-604F2F3E019F}" type="pres">
      <dgm:prSet presAssocID="{21EF2FB5-7231-974E-8EDA-FA089EFF921A}" presName="parentLeftMargin" presStyleLbl="node1" presStyleIdx="2" presStyleCnt="13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_tradnl"/>
        </a:p>
      </dgm:t>
    </dgm:pt>
    <dgm:pt modelId="{59335AB6-FC3C-FB40-A4B4-62DA2C4189D0}" type="pres">
      <dgm:prSet presAssocID="{21EF2FB5-7231-974E-8EDA-FA089EFF921A}" presName="childText" presStyleLbl="conFgAcc1" presStyleIdx="3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_tradnl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_tradnl"/>
        </a:p>
      </dgm:t>
    </dgm:pt>
    <dgm:pt modelId="{C1312E39-C4FE-DE42-A51F-E6D8C4ADBE68}" type="pres">
      <dgm:prSet presAssocID="{6CF94C73-027D-6848-9A7E-E2AC495CD47C}" presName="parentLeftMargin" presStyleLbl="node1" presStyleIdx="3" presStyleCnt="13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_tradnl"/>
        </a:p>
      </dgm:t>
    </dgm:pt>
    <dgm:pt modelId="{689C7193-0562-8640-AA91-40D98FC040CC}" type="pres">
      <dgm:prSet presAssocID="{6CF94C73-027D-6848-9A7E-E2AC495CD47C}" presName="childText" presStyleLbl="conFgAcc1" presStyleIdx="4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_tradnl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_tradnl"/>
        </a:p>
      </dgm:t>
    </dgm:pt>
    <dgm:pt modelId="{8704C036-E2FB-5544-BF20-3D7763158E31}" type="pres">
      <dgm:prSet presAssocID="{94912E71-13B0-5746-B230-B3A724C4C800}" presName="parentLeftMargin" presStyleLbl="node1" presStyleIdx="4" presStyleCnt="13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_tradnl"/>
        </a:p>
      </dgm:t>
    </dgm:pt>
    <dgm:pt modelId="{DE8B4AA1-97E4-CF40-B5E2-2CE998CC6BCF}" type="pres">
      <dgm:prSet presAssocID="{94912E71-13B0-5746-B230-B3A724C4C800}" presName="childText" presStyleLbl="conFgAcc1" presStyleIdx="5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199A499-B46B-A74E-B137-C303CD5A25D6}" type="pres">
      <dgm:prSet presAssocID="{A58D5008-9D9F-404C-BFA7-5B7BF12D3201}" presName="spaceBetweenRectangles" presStyleCnt="0"/>
      <dgm:spPr/>
      <dgm:t>
        <a:bodyPr/>
        <a:lstStyle/>
        <a:p>
          <a:endParaRPr lang="es-ES_tradnl"/>
        </a:p>
      </dgm:t>
    </dgm:pt>
    <dgm:pt modelId="{C76B7454-8604-7341-B8B4-086F41855038}" type="pres">
      <dgm:prSet presAssocID="{593307B7-30C1-D547-BEA6-0366DD0D674D}" presName="parentLin" presStyleCnt="0"/>
      <dgm:spPr/>
      <dgm:t>
        <a:bodyPr/>
        <a:lstStyle/>
        <a:p>
          <a:endParaRPr lang="es-ES_tradnl"/>
        </a:p>
      </dgm:t>
    </dgm:pt>
    <dgm:pt modelId="{8A96B887-7E53-FE4A-A243-D79EC4E51C87}" type="pres">
      <dgm:prSet presAssocID="{593307B7-30C1-D547-BEA6-0366DD0D674D}" presName="parentLeftMargin" presStyleLbl="node1" presStyleIdx="5" presStyleCnt="13"/>
      <dgm:spPr/>
      <dgm:t>
        <a:bodyPr/>
        <a:lstStyle/>
        <a:p>
          <a:endParaRPr lang="es-ES"/>
        </a:p>
      </dgm:t>
    </dgm:pt>
    <dgm:pt modelId="{5568FACE-DDED-A744-B1C9-4EAE3913DD95}" type="pres">
      <dgm:prSet presAssocID="{593307B7-30C1-D547-BEA6-0366DD0D674D}" presName="parentText" presStyleLbl="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D367-C10F-3A4E-A225-1735367BC291}" type="pres">
      <dgm:prSet presAssocID="{593307B7-30C1-D547-BEA6-0366DD0D674D}" presName="negativeSpace" presStyleCnt="0"/>
      <dgm:spPr/>
      <dgm:t>
        <a:bodyPr/>
        <a:lstStyle/>
        <a:p>
          <a:endParaRPr lang="es-ES_tradnl"/>
        </a:p>
      </dgm:t>
    </dgm:pt>
    <dgm:pt modelId="{4644294F-0AE7-CB41-98B1-845CBFBE3350}" type="pres">
      <dgm:prSet presAssocID="{593307B7-30C1-D547-BEA6-0366DD0D674D}" presName="childText" presStyleLbl="conFgAcc1" presStyleIdx="6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AA57A4-74C2-AE47-AF4C-ADE4E3CA0F77}" type="pres">
      <dgm:prSet presAssocID="{FDD2216F-125F-434A-91DA-72958BC22305}" presName="spaceBetweenRectangles" presStyleCnt="0"/>
      <dgm:spPr/>
      <dgm:t>
        <a:bodyPr/>
        <a:lstStyle/>
        <a:p>
          <a:endParaRPr lang="es-ES_tradnl"/>
        </a:p>
      </dgm:t>
    </dgm:pt>
    <dgm:pt modelId="{2EAD6155-925A-6643-89FA-1301B887C3FE}" type="pres">
      <dgm:prSet presAssocID="{2335F16D-6E45-924A-B881-395FD192024B}" presName="parentLin" presStyleCnt="0"/>
      <dgm:spPr/>
      <dgm:t>
        <a:bodyPr/>
        <a:lstStyle/>
        <a:p>
          <a:endParaRPr lang="es-ES_tradnl"/>
        </a:p>
      </dgm:t>
    </dgm:pt>
    <dgm:pt modelId="{58731478-4C68-8D46-B500-2BC6157061C8}" type="pres">
      <dgm:prSet presAssocID="{2335F16D-6E45-924A-B881-395FD192024B}" presName="parentLeftMargin" presStyleLbl="node1" presStyleIdx="6" presStyleCnt="13"/>
      <dgm:spPr/>
      <dgm:t>
        <a:bodyPr/>
        <a:lstStyle/>
        <a:p>
          <a:endParaRPr lang="es-ES"/>
        </a:p>
      </dgm:t>
    </dgm:pt>
    <dgm:pt modelId="{4F220E4F-6BCF-454F-8970-288B119D6CEE}" type="pres">
      <dgm:prSet presAssocID="{2335F16D-6E45-924A-B881-395FD192024B}" presName="parentText" presStyleLbl="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92BEE-80B7-DF4C-9465-E11BF046F61D}" type="pres">
      <dgm:prSet presAssocID="{2335F16D-6E45-924A-B881-395FD192024B}" presName="negativeSpace" presStyleCnt="0"/>
      <dgm:spPr/>
      <dgm:t>
        <a:bodyPr/>
        <a:lstStyle/>
        <a:p>
          <a:endParaRPr lang="es-ES_tradnl"/>
        </a:p>
      </dgm:t>
    </dgm:pt>
    <dgm:pt modelId="{74258E43-08C1-3842-B578-BC691FAF1B59}" type="pres">
      <dgm:prSet presAssocID="{2335F16D-6E45-924A-B881-395FD192024B}" presName="childText" presStyleLbl="conFgAcc1" presStyleIdx="7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535D11-5512-2A4F-B9A8-AE961A9AADC8}" type="pres">
      <dgm:prSet presAssocID="{6137A6C5-3E37-034D-A295-8F8AD9B2527A}" presName="spaceBetweenRectangles" presStyleCnt="0"/>
      <dgm:spPr/>
      <dgm:t>
        <a:bodyPr/>
        <a:lstStyle/>
        <a:p>
          <a:endParaRPr lang="es-ES_tradnl"/>
        </a:p>
      </dgm:t>
    </dgm:pt>
    <dgm:pt modelId="{6CA04AE4-32F7-9C44-9862-27A90601F452}" type="pres">
      <dgm:prSet presAssocID="{57AFB9B0-DD33-F04D-8E09-652C16E5DFB6}" presName="parentLin" presStyleCnt="0"/>
      <dgm:spPr/>
      <dgm:t>
        <a:bodyPr/>
        <a:lstStyle/>
        <a:p>
          <a:endParaRPr lang="es-ES_tradnl"/>
        </a:p>
      </dgm:t>
    </dgm:pt>
    <dgm:pt modelId="{23826225-6B14-D54E-964E-BA239483564D}" type="pres">
      <dgm:prSet presAssocID="{57AFB9B0-DD33-F04D-8E09-652C16E5DFB6}" presName="parentLeftMargin" presStyleLbl="node1" presStyleIdx="7" presStyleCnt="13"/>
      <dgm:spPr/>
      <dgm:t>
        <a:bodyPr/>
        <a:lstStyle/>
        <a:p>
          <a:endParaRPr lang="es-ES"/>
        </a:p>
      </dgm:t>
    </dgm:pt>
    <dgm:pt modelId="{48386BB6-8906-D244-B265-0CF646F57EE4}" type="pres">
      <dgm:prSet presAssocID="{57AFB9B0-DD33-F04D-8E09-652C16E5DFB6}" presName="parentText" presStyleLbl="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1C7EF-7DBA-DC4F-B7BF-82CA3334D809}" type="pres">
      <dgm:prSet presAssocID="{57AFB9B0-DD33-F04D-8E09-652C16E5DFB6}" presName="negativeSpace" presStyleCnt="0"/>
      <dgm:spPr/>
      <dgm:t>
        <a:bodyPr/>
        <a:lstStyle/>
        <a:p>
          <a:endParaRPr lang="es-ES_tradnl"/>
        </a:p>
      </dgm:t>
    </dgm:pt>
    <dgm:pt modelId="{2B113F09-5C67-A04C-A631-1EB79DD2A3F1}" type="pres">
      <dgm:prSet presAssocID="{57AFB9B0-DD33-F04D-8E09-652C16E5DFB6}" presName="childText" presStyleLbl="conFgAcc1" presStyleIdx="8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4E1A7CC-101B-1747-AE47-3E423351F00D}" type="pres">
      <dgm:prSet presAssocID="{565BAE82-F03B-BB44-BEF4-3FB93E14A60E}" presName="spaceBetweenRectangles" presStyleCnt="0"/>
      <dgm:spPr/>
      <dgm:t>
        <a:bodyPr/>
        <a:lstStyle/>
        <a:p>
          <a:endParaRPr lang="es-ES_tradnl"/>
        </a:p>
      </dgm:t>
    </dgm:pt>
    <dgm:pt modelId="{9C2A08E0-23C4-9845-8915-CC13DE97B25D}" type="pres">
      <dgm:prSet presAssocID="{350A72E4-D27B-F248-A28D-B50C40F36CE5}" presName="parentLin" presStyleCnt="0"/>
      <dgm:spPr/>
      <dgm:t>
        <a:bodyPr/>
        <a:lstStyle/>
        <a:p>
          <a:endParaRPr lang="es-ES_tradnl"/>
        </a:p>
      </dgm:t>
    </dgm:pt>
    <dgm:pt modelId="{6430AE6D-498D-5243-9BAA-2691F305FAC3}" type="pres">
      <dgm:prSet presAssocID="{350A72E4-D27B-F248-A28D-B50C40F36CE5}" presName="parentLeftMargin" presStyleLbl="node1" presStyleIdx="8" presStyleCnt="13"/>
      <dgm:spPr/>
      <dgm:t>
        <a:bodyPr/>
        <a:lstStyle/>
        <a:p>
          <a:endParaRPr lang="es-ES"/>
        </a:p>
      </dgm:t>
    </dgm:pt>
    <dgm:pt modelId="{21BF780E-6F64-5748-B653-42E16AF9CC76}" type="pres">
      <dgm:prSet presAssocID="{350A72E4-D27B-F248-A28D-B50C40F36CE5}" presName="parentText" presStyleLbl="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552E40-3763-A94A-97AF-7B5C3F8F7E79}" type="pres">
      <dgm:prSet presAssocID="{350A72E4-D27B-F248-A28D-B50C40F36CE5}" presName="negativeSpace" presStyleCnt="0"/>
      <dgm:spPr/>
      <dgm:t>
        <a:bodyPr/>
        <a:lstStyle/>
        <a:p>
          <a:endParaRPr lang="es-ES_tradnl"/>
        </a:p>
      </dgm:t>
    </dgm:pt>
    <dgm:pt modelId="{17484F48-202C-964C-8A6E-7F1201C497F8}" type="pres">
      <dgm:prSet presAssocID="{350A72E4-D27B-F248-A28D-B50C40F36CE5}" presName="childText" presStyleLbl="conFgAcc1" presStyleIdx="9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AB1FE37-1EA0-FB40-BDFD-8C2755C95723}" type="pres">
      <dgm:prSet presAssocID="{B158F2FE-5AF4-2148-AF85-0BAA2E92BD5D}" presName="spaceBetweenRectangles" presStyleCnt="0"/>
      <dgm:spPr/>
      <dgm:t>
        <a:bodyPr/>
        <a:lstStyle/>
        <a:p>
          <a:endParaRPr lang="es-ES_tradnl"/>
        </a:p>
      </dgm:t>
    </dgm:pt>
    <dgm:pt modelId="{4EAA0068-89C5-A249-88C5-8B8C26423A89}" type="pres">
      <dgm:prSet presAssocID="{1D462699-BC3F-B444-988B-EA4C34F0F24A}" presName="parentLin" presStyleCnt="0"/>
      <dgm:spPr/>
      <dgm:t>
        <a:bodyPr/>
        <a:lstStyle/>
        <a:p>
          <a:endParaRPr lang="es-ES_tradnl"/>
        </a:p>
      </dgm:t>
    </dgm:pt>
    <dgm:pt modelId="{6B5E8C73-D995-B74F-ACE2-6818C9F80ED4}" type="pres">
      <dgm:prSet presAssocID="{1D462699-BC3F-B444-988B-EA4C34F0F24A}" presName="parentLeftMargin" presStyleLbl="node1" presStyleIdx="9" presStyleCnt="13"/>
      <dgm:spPr/>
      <dgm:t>
        <a:bodyPr/>
        <a:lstStyle/>
        <a:p>
          <a:endParaRPr lang="es-ES"/>
        </a:p>
      </dgm:t>
    </dgm:pt>
    <dgm:pt modelId="{A3888CC7-B1B3-294B-AE48-61F886581026}" type="pres">
      <dgm:prSet presAssocID="{1D462699-BC3F-B444-988B-EA4C34F0F24A}" presName="parentText" presStyleLbl="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1A3B36-18D2-B042-B974-D5B1D36AA468}" type="pres">
      <dgm:prSet presAssocID="{1D462699-BC3F-B444-988B-EA4C34F0F24A}" presName="negativeSpace" presStyleCnt="0"/>
      <dgm:spPr/>
      <dgm:t>
        <a:bodyPr/>
        <a:lstStyle/>
        <a:p>
          <a:endParaRPr lang="es-ES_tradnl"/>
        </a:p>
      </dgm:t>
    </dgm:pt>
    <dgm:pt modelId="{A9ECAE74-B2FF-D148-A3E3-09D11F4EC78B}" type="pres">
      <dgm:prSet presAssocID="{1D462699-BC3F-B444-988B-EA4C34F0F24A}" presName="childText" presStyleLbl="conFgAcc1" presStyleIdx="10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66EA174-A10B-E346-8C07-560692E956A8}" type="pres">
      <dgm:prSet presAssocID="{4F18672E-C2D6-AA4D-A68E-EFE7C0D35CD9}" presName="spaceBetweenRectangles" presStyleCnt="0"/>
      <dgm:spPr/>
      <dgm:t>
        <a:bodyPr/>
        <a:lstStyle/>
        <a:p>
          <a:endParaRPr lang="es-ES_tradnl"/>
        </a:p>
      </dgm:t>
    </dgm:pt>
    <dgm:pt modelId="{5B0B00D3-2883-D543-922F-1CEB8AFD11DB}" type="pres">
      <dgm:prSet presAssocID="{5C6BEEEB-5AFD-E841-8F91-68B558BCB8F8}" presName="parentLin" presStyleCnt="0"/>
      <dgm:spPr/>
      <dgm:t>
        <a:bodyPr/>
        <a:lstStyle/>
        <a:p>
          <a:endParaRPr lang="es-ES_tradnl"/>
        </a:p>
      </dgm:t>
    </dgm:pt>
    <dgm:pt modelId="{5D1670D3-7313-E344-82CE-87C2BBDB0AC2}" type="pres">
      <dgm:prSet presAssocID="{5C6BEEEB-5AFD-E841-8F91-68B558BCB8F8}" presName="parentLeftMargin" presStyleLbl="node1" presStyleIdx="10" presStyleCnt="13"/>
      <dgm:spPr/>
      <dgm:t>
        <a:bodyPr/>
        <a:lstStyle/>
        <a:p>
          <a:endParaRPr lang="es-ES"/>
        </a:p>
      </dgm:t>
    </dgm:pt>
    <dgm:pt modelId="{3A1174AB-C609-4145-AD6F-E79277E29727}" type="pres">
      <dgm:prSet presAssocID="{5C6BEEEB-5AFD-E841-8F91-68B558BCB8F8}" presName="parentText" presStyleLbl="node1" presStyleIdx="1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7893DB-DAE3-414A-83BA-5B30A7DEEDFB}" type="pres">
      <dgm:prSet presAssocID="{5C6BEEEB-5AFD-E841-8F91-68B558BCB8F8}" presName="negativeSpace" presStyleCnt="0"/>
      <dgm:spPr/>
      <dgm:t>
        <a:bodyPr/>
        <a:lstStyle/>
        <a:p>
          <a:endParaRPr lang="es-ES_tradnl"/>
        </a:p>
      </dgm:t>
    </dgm:pt>
    <dgm:pt modelId="{F4E9408B-2C06-4F44-AD0B-38E72B46D664}" type="pres">
      <dgm:prSet presAssocID="{5C6BEEEB-5AFD-E841-8F91-68B558BCB8F8}" presName="childText" presStyleLbl="conFgAcc1" presStyleIdx="11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BB3C282-5C8B-9241-8D9D-C2ACBD876A82}" type="pres">
      <dgm:prSet presAssocID="{BD40FAF3-B476-DA4F-BBDA-BC9F51318143}" presName="spaceBetweenRectangles" presStyleCnt="0"/>
      <dgm:spPr/>
      <dgm:t>
        <a:bodyPr/>
        <a:lstStyle/>
        <a:p>
          <a:endParaRPr lang="es-ES_tradnl"/>
        </a:p>
      </dgm:t>
    </dgm:pt>
    <dgm:pt modelId="{389F7344-0938-854B-A36B-1CCD9BEA1D33}" type="pres">
      <dgm:prSet presAssocID="{488DC5E4-6A6D-1340-AF4C-DFB8CBE2C58B}" presName="parentLin" presStyleCnt="0"/>
      <dgm:spPr/>
      <dgm:t>
        <a:bodyPr/>
        <a:lstStyle/>
        <a:p>
          <a:endParaRPr lang="es-ES_tradnl"/>
        </a:p>
      </dgm:t>
    </dgm:pt>
    <dgm:pt modelId="{DBF39F86-2783-C34F-84FD-7D4418FE6395}" type="pres">
      <dgm:prSet presAssocID="{488DC5E4-6A6D-1340-AF4C-DFB8CBE2C58B}" presName="parentLeftMargin" presStyleLbl="node1" presStyleIdx="11" presStyleCnt="13"/>
      <dgm:spPr/>
      <dgm:t>
        <a:bodyPr/>
        <a:lstStyle/>
        <a:p>
          <a:endParaRPr lang="es-ES"/>
        </a:p>
      </dgm:t>
    </dgm:pt>
    <dgm:pt modelId="{0919F3F1-A720-1941-ADCC-E48DC9C1DF4B}" type="pres">
      <dgm:prSet presAssocID="{488DC5E4-6A6D-1340-AF4C-DFB8CBE2C58B}" presName="parentText" presStyleLbl="node1" presStyleIdx="1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8F926B-5A8D-E843-8D63-8F08D74AB438}" type="pres">
      <dgm:prSet presAssocID="{488DC5E4-6A6D-1340-AF4C-DFB8CBE2C58B}" presName="negativeSpace" presStyleCnt="0"/>
      <dgm:spPr/>
      <dgm:t>
        <a:bodyPr/>
        <a:lstStyle/>
        <a:p>
          <a:endParaRPr lang="es-ES_tradnl"/>
        </a:p>
      </dgm:t>
    </dgm:pt>
    <dgm:pt modelId="{C5E7FF54-8C96-D747-B79B-51C53569111E}" type="pres">
      <dgm:prSet presAssocID="{488DC5E4-6A6D-1340-AF4C-DFB8CBE2C58B}" presName="childText" presStyleLbl="conFgAcc1" presStyleIdx="12" presStyleCnt="1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AC017E1D-BA08-4B4B-936A-16D7DA98F322}" type="presOf" srcId="{62DE2393-30E7-CE47-9467-EF19A476833C}" destId="{83483628-DEAE-EF46-9539-E1A6ED928A07}" srcOrd="0" destOrd="0" presId="urn:microsoft.com/office/officeart/2005/8/layout/list1"/>
    <dgm:cxn modelId="{53281CF6-F32F-0B41-92F0-3EAACBC2936F}" type="presOf" srcId="{5C6BEEEB-5AFD-E841-8F91-68B558BCB8F8}" destId="{5D1670D3-7313-E344-82CE-87C2BBDB0AC2}" srcOrd="0" destOrd="0" presId="urn:microsoft.com/office/officeart/2005/8/layout/list1"/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610ADD3D-013F-5444-AE0D-512FC13361AA}" type="presOf" srcId="{62DE2393-30E7-CE47-9467-EF19A476833C}" destId="{2E3564BD-F6A4-BB41-AD61-F0D0D80D356F}" srcOrd="1" destOrd="0" presId="urn:microsoft.com/office/officeart/2005/8/layout/list1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48DA9B38-09BB-BF45-B804-8BC5C4B65DED}" type="presOf" srcId="{2335F16D-6E45-924A-B881-395FD192024B}" destId="{4F220E4F-6BCF-454F-8970-288B119D6CEE}" srcOrd="1" destOrd="0" presId="urn:microsoft.com/office/officeart/2005/8/layout/list1"/>
    <dgm:cxn modelId="{1422FEC4-9FAD-7E49-8183-93A763527A04}" type="presOf" srcId="{21EF2FB5-7231-974E-8EDA-FA089EFF921A}" destId="{B6045186-4240-CF44-88B9-604F2F3E019F}" srcOrd="0" destOrd="0" presId="urn:microsoft.com/office/officeart/2005/8/layout/list1"/>
    <dgm:cxn modelId="{3067BB0E-AC9A-1D4C-935A-586DF79DD51B}" type="presOf" srcId="{350A72E4-D27B-F248-A28D-B50C40F36CE5}" destId="{6430AE6D-498D-5243-9BAA-2691F305FAC3}" srcOrd="0" destOrd="0" presId="urn:microsoft.com/office/officeart/2005/8/layout/list1"/>
    <dgm:cxn modelId="{C4FA7469-7CFF-DE4F-9B22-6B22912BECE4}" srcId="{E003329A-2D10-9842-A896-45517D317F14}" destId="{488DC5E4-6A6D-1340-AF4C-DFB8CBE2C58B}" srcOrd="12" destOrd="0" parTransId="{DB58FD03-A07B-0C4F-B96B-DCE19F8C27EA}" sibTransId="{BC11234D-04A0-CC4E-8FC3-0F1ADD83B515}"/>
    <dgm:cxn modelId="{C66AD830-85C6-A948-A906-0683D2B35AAB}" srcId="{E003329A-2D10-9842-A896-45517D317F14}" destId="{2335F16D-6E45-924A-B881-395FD192024B}" srcOrd="7" destOrd="0" parTransId="{2A8BF4DF-EAD6-E844-91B4-19C13E741A5C}" sibTransId="{6137A6C5-3E37-034D-A295-8F8AD9B2527A}"/>
    <dgm:cxn modelId="{6A112C0C-374C-8448-9E0D-EE7C6100D056}" type="presOf" srcId="{6CF94C73-027D-6848-9A7E-E2AC495CD47C}" destId="{F3724B9D-72AD-474E-8889-CAEB45A346AC}" srcOrd="1" destOrd="0" presId="urn:microsoft.com/office/officeart/2005/8/layout/list1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E16C56B3-EE99-E043-97B1-01E6D3E67F08}" type="presOf" srcId="{57AFB9B0-DD33-F04D-8E09-652C16E5DFB6}" destId="{23826225-6B14-D54E-964E-BA239483564D}" srcOrd="0" destOrd="0" presId="urn:microsoft.com/office/officeart/2005/8/layout/list1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E9276E2D-B464-374C-8CE3-E0BC1EA070FA}" type="presOf" srcId="{593307B7-30C1-D547-BEA6-0366DD0D674D}" destId="{8A96B887-7E53-FE4A-A243-D79EC4E51C87}" srcOrd="0" destOrd="0" presId="urn:microsoft.com/office/officeart/2005/8/layout/list1"/>
    <dgm:cxn modelId="{77E8A473-E7F6-0F4B-A878-46E07DFE6C5E}" type="presOf" srcId="{21EF2FB5-7231-974E-8EDA-FA089EFF921A}" destId="{C0006252-0C17-2E48-9C56-54203A04977F}" srcOrd="1" destOrd="0" presId="urn:microsoft.com/office/officeart/2005/8/layout/list1"/>
    <dgm:cxn modelId="{8854BCD7-5109-2842-8114-F81EA688443F}" type="presOf" srcId="{94912E71-13B0-5746-B230-B3A724C4C800}" destId="{8704C036-E2FB-5544-BF20-3D7763158E31}" srcOrd="0" destOrd="0" presId="urn:microsoft.com/office/officeart/2005/8/layout/list1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CEE1F4C1-D095-3144-8559-803F65119871}" type="presOf" srcId="{5AA3DD1E-E1A2-874E-AFF1-BD98C6F4E33F}" destId="{93E9B98F-6D38-5942-8F4E-59492D809CC6}" srcOrd="1" destOrd="0" presId="urn:microsoft.com/office/officeart/2005/8/layout/list1"/>
    <dgm:cxn modelId="{222D1625-BD8E-B146-BFCD-93715924352C}" type="presOf" srcId="{E003329A-2D10-9842-A896-45517D317F14}" destId="{B0DB13E5-5374-E14E-9A41-AB5C66879D80}" srcOrd="0" destOrd="0" presId="urn:microsoft.com/office/officeart/2005/8/layout/list1"/>
    <dgm:cxn modelId="{C808307B-5F96-E04D-A333-DB1F5CCDFCA9}" type="presOf" srcId="{5C6BEEEB-5AFD-E841-8F91-68B558BCB8F8}" destId="{3A1174AB-C609-4145-AD6F-E79277E29727}" srcOrd="1" destOrd="0" presId="urn:microsoft.com/office/officeart/2005/8/layout/list1"/>
    <dgm:cxn modelId="{E1F0A735-03D5-D84D-928D-CA2343BA7157}" type="presOf" srcId="{1D462699-BC3F-B444-988B-EA4C34F0F24A}" destId="{A3888CC7-B1B3-294B-AE48-61F886581026}" srcOrd="1" destOrd="0" presId="urn:microsoft.com/office/officeart/2005/8/layout/list1"/>
    <dgm:cxn modelId="{A25470C5-600D-594F-BEBF-02CABD326E60}" type="presOf" srcId="{A57FB1CD-A737-2340-A7E0-7C1CCDE1C2B7}" destId="{04DE5064-7E5E-6344-A714-CDC0512BD151}" srcOrd="0" destOrd="0" presId="urn:microsoft.com/office/officeart/2005/8/layout/list1"/>
    <dgm:cxn modelId="{6F1D6855-8810-A743-9B7C-CAF82DC66714}" srcId="{E003329A-2D10-9842-A896-45517D317F14}" destId="{350A72E4-D27B-F248-A28D-B50C40F36CE5}" srcOrd="9" destOrd="0" parTransId="{292EB591-48A8-2A4F-9DD6-86484ABB227F}" sibTransId="{B158F2FE-5AF4-2148-AF85-0BAA2E92BD5D}"/>
    <dgm:cxn modelId="{172B4F18-E362-214C-83C6-F3EDA93F1A0D}" type="presOf" srcId="{2335F16D-6E45-924A-B881-395FD192024B}" destId="{58731478-4C68-8D46-B500-2BC6157061C8}" srcOrd="0" destOrd="0" presId="urn:microsoft.com/office/officeart/2005/8/layout/list1"/>
    <dgm:cxn modelId="{5FC42C34-B0A7-E547-B1D7-EE1A73AA4F9C}" type="presOf" srcId="{57AFB9B0-DD33-F04D-8E09-652C16E5DFB6}" destId="{48386BB6-8906-D244-B265-0CF646F57EE4}" srcOrd="1" destOrd="0" presId="urn:microsoft.com/office/officeart/2005/8/layout/list1"/>
    <dgm:cxn modelId="{C7AD65DA-E7EB-4D40-8C11-0E2A446D629A}" type="presOf" srcId="{A57FB1CD-A737-2340-A7E0-7C1CCDE1C2B7}" destId="{A464C1AB-307B-C74A-A94C-54BFF34F1537}" srcOrd="1" destOrd="0" presId="urn:microsoft.com/office/officeart/2005/8/layout/list1"/>
    <dgm:cxn modelId="{456E1602-4BEE-1A4E-9ACA-A69ACCF0FB61}" type="presOf" srcId="{6CF94C73-027D-6848-9A7E-E2AC495CD47C}" destId="{C1312E39-C4FE-DE42-A51F-E6D8C4ADBE68}" srcOrd="0" destOrd="0" presId="urn:microsoft.com/office/officeart/2005/8/layout/list1"/>
    <dgm:cxn modelId="{23C2780B-8977-684F-814F-FD201350B61E}" type="presOf" srcId="{5AA3DD1E-E1A2-874E-AFF1-BD98C6F4E33F}" destId="{E1DD88A4-9FC9-A643-87BF-94D0DD3D4EA3}" srcOrd="0" destOrd="0" presId="urn:microsoft.com/office/officeart/2005/8/layout/list1"/>
    <dgm:cxn modelId="{EF27B6C8-BC9F-E14C-AF0A-C2F3FD6D0F28}" srcId="{E003329A-2D10-9842-A896-45517D317F14}" destId="{57AFB9B0-DD33-F04D-8E09-652C16E5DFB6}" srcOrd="8" destOrd="0" parTransId="{27CD15E2-18D7-5646-BB20-12E851D7CAF0}" sibTransId="{565BAE82-F03B-BB44-BEF4-3FB93E14A60E}"/>
    <dgm:cxn modelId="{2B039826-A69F-A448-BDBE-84EFB962360C}" srcId="{E003329A-2D10-9842-A896-45517D317F14}" destId="{593307B7-30C1-D547-BEA6-0366DD0D674D}" srcOrd="6" destOrd="0" parTransId="{BA5A12D4-62C8-A249-BAF0-FBC1F0FA2EC6}" sibTransId="{FDD2216F-125F-434A-91DA-72958BC22305}"/>
    <dgm:cxn modelId="{0BE23C77-BCE0-CD40-BA8F-CA9FC9BB730F}" type="presOf" srcId="{488DC5E4-6A6D-1340-AF4C-DFB8CBE2C58B}" destId="{DBF39F86-2783-C34F-84FD-7D4418FE6395}" srcOrd="0" destOrd="0" presId="urn:microsoft.com/office/officeart/2005/8/layout/list1"/>
    <dgm:cxn modelId="{7FFC123A-12C0-B84D-8B60-0C1C2165A3AF}" srcId="{E003329A-2D10-9842-A896-45517D317F14}" destId="{5C6BEEEB-5AFD-E841-8F91-68B558BCB8F8}" srcOrd="11" destOrd="0" parTransId="{B44E18DF-67AE-F642-A38A-CC4F695A34CE}" sibTransId="{BD40FAF3-B476-DA4F-BBDA-BC9F51318143}"/>
    <dgm:cxn modelId="{F66AAA15-D74E-5440-A91C-7D8F32A5384C}" srcId="{E003329A-2D10-9842-A896-45517D317F14}" destId="{1D462699-BC3F-B444-988B-EA4C34F0F24A}" srcOrd="10" destOrd="0" parTransId="{2821580F-47D7-1C44-BBA7-815FCA7509C3}" sibTransId="{4F18672E-C2D6-AA4D-A68E-EFE7C0D35CD9}"/>
    <dgm:cxn modelId="{FAC73E44-D687-4D46-9008-E062D188BB23}" type="presOf" srcId="{488DC5E4-6A6D-1340-AF4C-DFB8CBE2C58B}" destId="{0919F3F1-A720-1941-ADCC-E48DC9C1DF4B}" srcOrd="1" destOrd="0" presId="urn:microsoft.com/office/officeart/2005/8/layout/list1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8C0279A3-9027-7B46-8F05-55D9A94025EA}" type="presOf" srcId="{593307B7-30C1-D547-BEA6-0366DD0D674D}" destId="{5568FACE-DDED-A744-B1C9-4EAE3913DD95}" srcOrd="1" destOrd="0" presId="urn:microsoft.com/office/officeart/2005/8/layout/list1"/>
    <dgm:cxn modelId="{E98ED29B-C65D-9B49-AE29-6E1CAC5ECB5D}" type="presOf" srcId="{94912E71-13B0-5746-B230-B3A724C4C800}" destId="{8AAF0189-4EA9-BA4B-B998-0C50CECA4E69}" srcOrd="1" destOrd="0" presId="urn:microsoft.com/office/officeart/2005/8/layout/list1"/>
    <dgm:cxn modelId="{48FD65BE-1523-FB48-A8FF-E5A62120A2F8}" type="presOf" srcId="{350A72E4-D27B-F248-A28D-B50C40F36CE5}" destId="{21BF780E-6F64-5748-B653-42E16AF9CC76}" srcOrd="1" destOrd="0" presId="urn:microsoft.com/office/officeart/2005/8/layout/list1"/>
    <dgm:cxn modelId="{9208AAF5-0BEC-CC4A-B5D8-3B7B93577996}" type="presOf" srcId="{1D462699-BC3F-B444-988B-EA4C34F0F24A}" destId="{6B5E8C73-D995-B74F-ACE2-6818C9F80ED4}" srcOrd="0" destOrd="0" presId="urn:microsoft.com/office/officeart/2005/8/layout/list1"/>
    <dgm:cxn modelId="{77204B19-FB87-F942-9B94-29483F764FB7}" type="presParOf" srcId="{B0DB13E5-5374-E14E-9A41-AB5C66879D80}" destId="{46B2C5E2-EA16-0B45-AA62-2E428FA030BB}" srcOrd="0" destOrd="0" presId="urn:microsoft.com/office/officeart/2005/8/layout/list1"/>
    <dgm:cxn modelId="{A96C4512-2DB1-3648-A97A-269DDAE95857}" type="presParOf" srcId="{46B2C5E2-EA16-0B45-AA62-2E428FA030BB}" destId="{E1DD88A4-9FC9-A643-87BF-94D0DD3D4EA3}" srcOrd="0" destOrd="0" presId="urn:microsoft.com/office/officeart/2005/8/layout/list1"/>
    <dgm:cxn modelId="{535B52E4-A7BF-9048-8F63-57772E91D48D}" type="presParOf" srcId="{46B2C5E2-EA16-0B45-AA62-2E428FA030BB}" destId="{93E9B98F-6D38-5942-8F4E-59492D809CC6}" srcOrd="1" destOrd="0" presId="urn:microsoft.com/office/officeart/2005/8/layout/list1"/>
    <dgm:cxn modelId="{53075CF2-DB64-E14E-ABB2-C1996F89C45C}" type="presParOf" srcId="{B0DB13E5-5374-E14E-9A41-AB5C66879D80}" destId="{43A2A93B-6993-C042-BC40-16A9486E3A73}" srcOrd="1" destOrd="0" presId="urn:microsoft.com/office/officeart/2005/8/layout/list1"/>
    <dgm:cxn modelId="{3586EFBC-3B62-6549-8913-F6C06F0AC8D4}" type="presParOf" srcId="{B0DB13E5-5374-E14E-9A41-AB5C66879D80}" destId="{04B08D75-BEC3-8F4C-9DE7-169169A39652}" srcOrd="2" destOrd="0" presId="urn:microsoft.com/office/officeart/2005/8/layout/list1"/>
    <dgm:cxn modelId="{A4796DC3-0938-8446-9793-A21F18D035E9}" type="presParOf" srcId="{B0DB13E5-5374-E14E-9A41-AB5C66879D80}" destId="{066B58BE-E39B-3F4D-8E0E-C41DA2357CC2}" srcOrd="3" destOrd="0" presId="urn:microsoft.com/office/officeart/2005/8/layout/list1"/>
    <dgm:cxn modelId="{16204387-7A0D-7845-A003-EB87FC8C59F9}" type="presParOf" srcId="{B0DB13E5-5374-E14E-9A41-AB5C66879D80}" destId="{D311A256-28AD-724A-8D38-190FCBA59E54}" srcOrd="4" destOrd="0" presId="urn:microsoft.com/office/officeart/2005/8/layout/list1"/>
    <dgm:cxn modelId="{77E3F18D-C220-F447-9402-3B870744E78F}" type="presParOf" srcId="{D311A256-28AD-724A-8D38-190FCBA59E54}" destId="{04DE5064-7E5E-6344-A714-CDC0512BD151}" srcOrd="0" destOrd="0" presId="urn:microsoft.com/office/officeart/2005/8/layout/list1"/>
    <dgm:cxn modelId="{DC5014DD-511E-8641-B4E2-0BFA24AF40DE}" type="presParOf" srcId="{D311A256-28AD-724A-8D38-190FCBA59E54}" destId="{A464C1AB-307B-C74A-A94C-54BFF34F1537}" srcOrd="1" destOrd="0" presId="urn:microsoft.com/office/officeart/2005/8/layout/list1"/>
    <dgm:cxn modelId="{CD15BCBE-5169-2D4C-A20A-F557E5428E8E}" type="presParOf" srcId="{B0DB13E5-5374-E14E-9A41-AB5C66879D80}" destId="{790EDAC8-AE86-6945-806C-6692E9D14AE4}" srcOrd="5" destOrd="0" presId="urn:microsoft.com/office/officeart/2005/8/layout/list1"/>
    <dgm:cxn modelId="{A898DB54-AACA-1948-B31E-2B67933CE1D0}" type="presParOf" srcId="{B0DB13E5-5374-E14E-9A41-AB5C66879D80}" destId="{440B4DE3-684D-854A-9AC0-D077C774D371}" srcOrd="6" destOrd="0" presId="urn:microsoft.com/office/officeart/2005/8/layout/list1"/>
    <dgm:cxn modelId="{0537B5F3-B065-EA47-B3B9-855944AAAE81}" type="presParOf" srcId="{B0DB13E5-5374-E14E-9A41-AB5C66879D80}" destId="{180F26DC-500D-3144-8BA1-6FD802A6E4FD}" srcOrd="7" destOrd="0" presId="urn:microsoft.com/office/officeart/2005/8/layout/list1"/>
    <dgm:cxn modelId="{1759B184-7949-0849-AD7A-20CE3E4F62EF}" type="presParOf" srcId="{B0DB13E5-5374-E14E-9A41-AB5C66879D80}" destId="{5E287A1B-890F-D94B-841F-DD5527C0FB1B}" srcOrd="8" destOrd="0" presId="urn:microsoft.com/office/officeart/2005/8/layout/list1"/>
    <dgm:cxn modelId="{4DA9E975-3299-754A-A2E6-798BDF13A0F1}" type="presParOf" srcId="{5E287A1B-890F-D94B-841F-DD5527C0FB1B}" destId="{83483628-DEAE-EF46-9539-E1A6ED928A07}" srcOrd="0" destOrd="0" presId="urn:microsoft.com/office/officeart/2005/8/layout/list1"/>
    <dgm:cxn modelId="{80CEF36D-39FE-BB44-A464-35D2FEA38A04}" type="presParOf" srcId="{5E287A1B-890F-D94B-841F-DD5527C0FB1B}" destId="{2E3564BD-F6A4-BB41-AD61-F0D0D80D356F}" srcOrd="1" destOrd="0" presId="urn:microsoft.com/office/officeart/2005/8/layout/list1"/>
    <dgm:cxn modelId="{E872D528-93CF-0D46-AC57-2A3F6AFA10D5}" type="presParOf" srcId="{B0DB13E5-5374-E14E-9A41-AB5C66879D80}" destId="{F40E55E0-2682-3E40-BD3A-5665665633AC}" srcOrd="9" destOrd="0" presId="urn:microsoft.com/office/officeart/2005/8/layout/list1"/>
    <dgm:cxn modelId="{CCBA3487-5458-144A-AB5E-B20DCF989819}" type="presParOf" srcId="{B0DB13E5-5374-E14E-9A41-AB5C66879D80}" destId="{B3679B47-BAB8-D044-B7FB-430956BEA257}" srcOrd="10" destOrd="0" presId="urn:microsoft.com/office/officeart/2005/8/layout/list1"/>
    <dgm:cxn modelId="{593A03AC-07E8-6142-8688-EEF0C11DFBE0}" type="presParOf" srcId="{B0DB13E5-5374-E14E-9A41-AB5C66879D80}" destId="{8EE43399-15DE-3742-BFA3-1978C801502F}" srcOrd="11" destOrd="0" presId="urn:microsoft.com/office/officeart/2005/8/layout/list1"/>
    <dgm:cxn modelId="{BB8A63F1-5BA9-9742-872E-295FD491AA5A}" type="presParOf" srcId="{B0DB13E5-5374-E14E-9A41-AB5C66879D80}" destId="{639909F4-EC46-6041-B88B-67FA387996CA}" srcOrd="12" destOrd="0" presId="urn:microsoft.com/office/officeart/2005/8/layout/list1"/>
    <dgm:cxn modelId="{741374EE-7E46-334F-8BA5-2FA3A1A08F8C}" type="presParOf" srcId="{639909F4-EC46-6041-B88B-67FA387996CA}" destId="{B6045186-4240-CF44-88B9-604F2F3E019F}" srcOrd="0" destOrd="0" presId="urn:microsoft.com/office/officeart/2005/8/layout/list1"/>
    <dgm:cxn modelId="{B7F2884D-FDDF-4F46-BF57-C37BAE93C6B2}" type="presParOf" srcId="{639909F4-EC46-6041-B88B-67FA387996CA}" destId="{C0006252-0C17-2E48-9C56-54203A04977F}" srcOrd="1" destOrd="0" presId="urn:microsoft.com/office/officeart/2005/8/layout/list1"/>
    <dgm:cxn modelId="{366AAE65-C6E3-874C-962F-BBDA98AF729F}" type="presParOf" srcId="{B0DB13E5-5374-E14E-9A41-AB5C66879D80}" destId="{EE8502AB-7214-9A49-82A8-71EEB8A68264}" srcOrd="13" destOrd="0" presId="urn:microsoft.com/office/officeart/2005/8/layout/list1"/>
    <dgm:cxn modelId="{0CA2753B-1579-BB46-B018-A708191D6F12}" type="presParOf" srcId="{B0DB13E5-5374-E14E-9A41-AB5C66879D80}" destId="{59335AB6-FC3C-FB40-A4B4-62DA2C4189D0}" srcOrd="14" destOrd="0" presId="urn:microsoft.com/office/officeart/2005/8/layout/list1"/>
    <dgm:cxn modelId="{E501F8C9-9B67-1442-9CC6-D37660A0EEED}" type="presParOf" srcId="{B0DB13E5-5374-E14E-9A41-AB5C66879D80}" destId="{A851E92E-3ABA-3840-93AA-69904C24E335}" srcOrd="15" destOrd="0" presId="urn:microsoft.com/office/officeart/2005/8/layout/list1"/>
    <dgm:cxn modelId="{43F73FA7-95AC-5046-AC20-7C732856A373}" type="presParOf" srcId="{B0DB13E5-5374-E14E-9A41-AB5C66879D80}" destId="{2906D5E7-79FF-254D-B4CC-8C01FC1B4F1B}" srcOrd="16" destOrd="0" presId="urn:microsoft.com/office/officeart/2005/8/layout/list1"/>
    <dgm:cxn modelId="{468800B2-89C0-E348-82C8-ED07778842C2}" type="presParOf" srcId="{2906D5E7-79FF-254D-B4CC-8C01FC1B4F1B}" destId="{C1312E39-C4FE-DE42-A51F-E6D8C4ADBE68}" srcOrd="0" destOrd="0" presId="urn:microsoft.com/office/officeart/2005/8/layout/list1"/>
    <dgm:cxn modelId="{0BDCE13B-F1E2-6D40-8F7A-5F96D51A73B0}" type="presParOf" srcId="{2906D5E7-79FF-254D-B4CC-8C01FC1B4F1B}" destId="{F3724B9D-72AD-474E-8889-CAEB45A346AC}" srcOrd="1" destOrd="0" presId="urn:microsoft.com/office/officeart/2005/8/layout/list1"/>
    <dgm:cxn modelId="{7084DD60-7249-994D-9AF4-FE67582869B8}" type="presParOf" srcId="{B0DB13E5-5374-E14E-9A41-AB5C66879D80}" destId="{8E50B844-D919-FE4A-A9C5-DE63FBFF36FA}" srcOrd="17" destOrd="0" presId="urn:microsoft.com/office/officeart/2005/8/layout/list1"/>
    <dgm:cxn modelId="{4037B0B3-F7F3-F84D-B750-FC6CFA4AB980}" type="presParOf" srcId="{B0DB13E5-5374-E14E-9A41-AB5C66879D80}" destId="{689C7193-0562-8640-AA91-40D98FC040CC}" srcOrd="18" destOrd="0" presId="urn:microsoft.com/office/officeart/2005/8/layout/list1"/>
    <dgm:cxn modelId="{192D67F5-26BE-B746-904C-D836C3FDBCE1}" type="presParOf" srcId="{B0DB13E5-5374-E14E-9A41-AB5C66879D80}" destId="{23C02A97-946D-1A45-B419-F52FD9571E8E}" srcOrd="19" destOrd="0" presId="urn:microsoft.com/office/officeart/2005/8/layout/list1"/>
    <dgm:cxn modelId="{8B416E44-F543-FD4C-8584-C32AAFF0D282}" type="presParOf" srcId="{B0DB13E5-5374-E14E-9A41-AB5C66879D80}" destId="{B8BC69B7-7D5E-E04F-908A-9032962CF9E8}" srcOrd="20" destOrd="0" presId="urn:microsoft.com/office/officeart/2005/8/layout/list1"/>
    <dgm:cxn modelId="{C7572A84-5BCE-DE48-A680-F8D48B8973D1}" type="presParOf" srcId="{B8BC69B7-7D5E-E04F-908A-9032962CF9E8}" destId="{8704C036-E2FB-5544-BF20-3D7763158E31}" srcOrd="0" destOrd="0" presId="urn:microsoft.com/office/officeart/2005/8/layout/list1"/>
    <dgm:cxn modelId="{00E3F493-9CB7-3A4D-8F04-C0588BA42D9C}" type="presParOf" srcId="{B8BC69B7-7D5E-E04F-908A-9032962CF9E8}" destId="{8AAF0189-4EA9-BA4B-B998-0C50CECA4E69}" srcOrd="1" destOrd="0" presId="urn:microsoft.com/office/officeart/2005/8/layout/list1"/>
    <dgm:cxn modelId="{276C43A4-F321-9A4C-B47A-E7E885FEC21A}" type="presParOf" srcId="{B0DB13E5-5374-E14E-9A41-AB5C66879D80}" destId="{F633C498-BFD5-5E48-9F13-CE602DF890BE}" srcOrd="21" destOrd="0" presId="urn:microsoft.com/office/officeart/2005/8/layout/list1"/>
    <dgm:cxn modelId="{F24F9131-A573-A940-A08A-ABDA28667CF5}" type="presParOf" srcId="{B0DB13E5-5374-E14E-9A41-AB5C66879D80}" destId="{DE8B4AA1-97E4-CF40-B5E2-2CE998CC6BCF}" srcOrd="22" destOrd="0" presId="urn:microsoft.com/office/officeart/2005/8/layout/list1"/>
    <dgm:cxn modelId="{F9061FA2-4838-7F48-890E-D9743728DDCE}" type="presParOf" srcId="{B0DB13E5-5374-E14E-9A41-AB5C66879D80}" destId="{A199A499-B46B-A74E-B137-C303CD5A25D6}" srcOrd="23" destOrd="0" presId="urn:microsoft.com/office/officeart/2005/8/layout/list1"/>
    <dgm:cxn modelId="{F932166A-F278-104C-861C-40CB96AD95A1}" type="presParOf" srcId="{B0DB13E5-5374-E14E-9A41-AB5C66879D80}" destId="{C76B7454-8604-7341-B8B4-086F41855038}" srcOrd="24" destOrd="0" presId="urn:microsoft.com/office/officeart/2005/8/layout/list1"/>
    <dgm:cxn modelId="{F73ADE74-495E-F044-BFCA-4DC63B715B67}" type="presParOf" srcId="{C76B7454-8604-7341-B8B4-086F41855038}" destId="{8A96B887-7E53-FE4A-A243-D79EC4E51C87}" srcOrd="0" destOrd="0" presId="urn:microsoft.com/office/officeart/2005/8/layout/list1"/>
    <dgm:cxn modelId="{3586A4DA-B570-084F-8E2D-36BDCE394C48}" type="presParOf" srcId="{C76B7454-8604-7341-B8B4-086F41855038}" destId="{5568FACE-DDED-A744-B1C9-4EAE3913DD95}" srcOrd="1" destOrd="0" presId="urn:microsoft.com/office/officeart/2005/8/layout/list1"/>
    <dgm:cxn modelId="{E1437B3A-B206-9E43-A967-95C7EECCB12B}" type="presParOf" srcId="{B0DB13E5-5374-E14E-9A41-AB5C66879D80}" destId="{1188D367-C10F-3A4E-A225-1735367BC291}" srcOrd="25" destOrd="0" presId="urn:microsoft.com/office/officeart/2005/8/layout/list1"/>
    <dgm:cxn modelId="{F8642674-7411-AB4E-9013-FB43D852396A}" type="presParOf" srcId="{B0DB13E5-5374-E14E-9A41-AB5C66879D80}" destId="{4644294F-0AE7-CB41-98B1-845CBFBE3350}" srcOrd="26" destOrd="0" presId="urn:microsoft.com/office/officeart/2005/8/layout/list1"/>
    <dgm:cxn modelId="{5201A6C1-91EF-6F4D-9B14-5B1C483F11DE}" type="presParOf" srcId="{B0DB13E5-5374-E14E-9A41-AB5C66879D80}" destId="{9AAA57A4-74C2-AE47-AF4C-ADE4E3CA0F77}" srcOrd="27" destOrd="0" presId="urn:microsoft.com/office/officeart/2005/8/layout/list1"/>
    <dgm:cxn modelId="{25490522-4B8B-0743-955C-9D847C4191A8}" type="presParOf" srcId="{B0DB13E5-5374-E14E-9A41-AB5C66879D80}" destId="{2EAD6155-925A-6643-89FA-1301B887C3FE}" srcOrd="28" destOrd="0" presId="urn:microsoft.com/office/officeart/2005/8/layout/list1"/>
    <dgm:cxn modelId="{C47C24EE-362B-1340-B8FB-902F0418235E}" type="presParOf" srcId="{2EAD6155-925A-6643-89FA-1301B887C3FE}" destId="{58731478-4C68-8D46-B500-2BC6157061C8}" srcOrd="0" destOrd="0" presId="urn:microsoft.com/office/officeart/2005/8/layout/list1"/>
    <dgm:cxn modelId="{D68FFB99-3698-F848-9ECA-9A71ECE353CC}" type="presParOf" srcId="{2EAD6155-925A-6643-89FA-1301B887C3FE}" destId="{4F220E4F-6BCF-454F-8970-288B119D6CEE}" srcOrd="1" destOrd="0" presId="urn:microsoft.com/office/officeart/2005/8/layout/list1"/>
    <dgm:cxn modelId="{E22DE00D-F2E9-B34A-8E4C-79CF9B9FE3F2}" type="presParOf" srcId="{B0DB13E5-5374-E14E-9A41-AB5C66879D80}" destId="{18892BEE-80B7-DF4C-9465-E11BF046F61D}" srcOrd="29" destOrd="0" presId="urn:microsoft.com/office/officeart/2005/8/layout/list1"/>
    <dgm:cxn modelId="{E6306F27-77E8-114F-A4DB-209C2BA4767F}" type="presParOf" srcId="{B0DB13E5-5374-E14E-9A41-AB5C66879D80}" destId="{74258E43-08C1-3842-B578-BC691FAF1B59}" srcOrd="30" destOrd="0" presId="urn:microsoft.com/office/officeart/2005/8/layout/list1"/>
    <dgm:cxn modelId="{7FAB6B4F-92DB-314D-871F-19A7F93BCEC8}" type="presParOf" srcId="{B0DB13E5-5374-E14E-9A41-AB5C66879D80}" destId="{94535D11-5512-2A4F-B9A8-AE961A9AADC8}" srcOrd="31" destOrd="0" presId="urn:microsoft.com/office/officeart/2005/8/layout/list1"/>
    <dgm:cxn modelId="{1A6B4548-AEE2-7746-8DD2-7372735113FE}" type="presParOf" srcId="{B0DB13E5-5374-E14E-9A41-AB5C66879D80}" destId="{6CA04AE4-32F7-9C44-9862-27A90601F452}" srcOrd="32" destOrd="0" presId="urn:microsoft.com/office/officeart/2005/8/layout/list1"/>
    <dgm:cxn modelId="{53CB2C95-64C0-C343-BA15-09C21BC1CE41}" type="presParOf" srcId="{6CA04AE4-32F7-9C44-9862-27A90601F452}" destId="{23826225-6B14-D54E-964E-BA239483564D}" srcOrd="0" destOrd="0" presId="urn:microsoft.com/office/officeart/2005/8/layout/list1"/>
    <dgm:cxn modelId="{8C4F55E9-1732-FF4C-9CA4-6AAF3EBF3796}" type="presParOf" srcId="{6CA04AE4-32F7-9C44-9862-27A90601F452}" destId="{48386BB6-8906-D244-B265-0CF646F57EE4}" srcOrd="1" destOrd="0" presId="urn:microsoft.com/office/officeart/2005/8/layout/list1"/>
    <dgm:cxn modelId="{F65005A6-46DE-DB48-BB9D-75892E814130}" type="presParOf" srcId="{B0DB13E5-5374-E14E-9A41-AB5C66879D80}" destId="{54C1C7EF-7DBA-DC4F-B7BF-82CA3334D809}" srcOrd="33" destOrd="0" presId="urn:microsoft.com/office/officeart/2005/8/layout/list1"/>
    <dgm:cxn modelId="{CD8A41AE-4944-7F43-A269-3C3CEF102BFB}" type="presParOf" srcId="{B0DB13E5-5374-E14E-9A41-AB5C66879D80}" destId="{2B113F09-5C67-A04C-A631-1EB79DD2A3F1}" srcOrd="34" destOrd="0" presId="urn:microsoft.com/office/officeart/2005/8/layout/list1"/>
    <dgm:cxn modelId="{6F73B531-AC03-804D-B30E-384FC50D65E0}" type="presParOf" srcId="{B0DB13E5-5374-E14E-9A41-AB5C66879D80}" destId="{A4E1A7CC-101B-1747-AE47-3E423351F00D}" srcOrd="35" destOrd="0" presId="urn:microsoft.com/office/officeart/2005/8/layout/list1"/>
    <dgm:cxn modelId="{92A282B4-82DD-B146-BE31-CC542761D3FF}" type="presParOf" srcId="{B0DB13E5-5374-E14E-9A41-AB5C66879D80}" destId="{9C2A08E0-23C4-9845-8915-CC13DE97B25D}" srcOrd="36" destOrd="0" presId="urn:microsoft.com/office/officeart/2005/8/layout/list1"/>
    <dgm:cxn modelId="{4DBC41C5-B5C6-3344-974D-3A5AFEACD22B}" type="presParOf" srcId="{9C2A08E0-23C4-9845-8915-CC13DE97B25D}" destId="{6430AE6D-498D-5243-9BAA-2691F305FAC3}" srcOrd="0" destOrd="0" presId="urn:microsoft.com/office/officeart/2005/8/layout/list1"/>
    <dgm:cxn modelId="{19BA5C9B-6DFE-654B-9153-168B4FE42A29}" type="presParOf" srcId="{9C2A08E0-23C4-9845-8915-CC13DE97B25D}" destId="{21BF780E-6F64-5748-B653-42E16AF9CC76}" srcOrd="1" destOrd="0" presId="urn:microsoft.com/office/officeart/2005/8/layout/list1"/>
    <dgm:cxn modelId="{63BD9462-AA52-5744-8744-15F766B9441F}" type="presParOf" srcId="{B0DB13E5-5374-E14E-9A41-AB5C66879D80}" destId="{79552E40-3763-A94A-97AF-7B5C3F8F7E79}" srcOrd="37" destOrd="0" presId="urn:microsoft.com/office/officeart/2005/8/layout/list1"/>
    <dgm:cxn modelId="{E0EC0717-F987-CC4F-B18E-C5FBC1C1FB46}" type="presParOf" srcId="{B0DB13E5-5374-E14E-9A41-AB5C66879D80}" destId="{17484F48-202C-964C-8A6E-7F1201C497F8}" srcOrd="38" destOrd="0" presId="urn:microsoft.com/office/officeart/2005/8/layout/list1"/>
    <dgm:cxn modelId="{FC7F3706-D064-FD41-8045-203E57FD3A78}" type="presParOf" srcId="{B0DB13E5-5374-E14E-9A41-AB5C66879D80}" destId="{6AB1FE37-1EA0-FB40-BDFD-8C2755C95723}" srcOrd="39" destOrd="0" presId="urn:microsoft.com/office/officeart/2005/8/layout/list1"/>
    <dgm:cxn modelId="{8D12A52B-04CD-1242-8897-8C7F5CB91AD8}" type="presParOf" srcId="{B0DB13E5-5374-E14E-9A41-AB5C66879D80}" destId="{4EAA0068-89C5-A249-88C5-8B8C26423A89}" srcOrd="40" destOrd="0" presId="urn:microsoft.com/office/officeart/2005/8/layout/list1"/>
    <dgm:cxn modelId="{E3E8E972-3578-FF44-B3A9-75B8EE3A6700}" type="presParOf" srcId="{4EAA0068-89C5-A249-88C5-8B8C26423A89}" destId="{6B5E8C73-D995-B74F-ACE2-6818C9F80ED4}" srcOrd="0" destOrd="0" presId="urn:microsoft.com/office/officeart/2005/8/layout/list1"/>
    <dgm:cxn modelId="{124467EC-0F26-2A4F-AA3B-120400CB07C5}" type="presParOf" srcId="{4EAA0068-89C5-A249-88C5-8B8C26423A89}" destId="{A3888CC7-B1B3-294B-AE48-61F886581026}" srcOrd="1" destOrd="0" presId="urn:microsoft.com/office/officeart/2005/8/layout/list1"/>
    <dgm:cxn modelId="{30C1C4D6-3801-4548-BFB6-C6F2C240862E}" type="presParOf" srcId="{B0DB13E5-5374-E14E-9A41-AB5C66879D80}" destId="{AE1A3B36-18D2-B042-B974-D5B1D36AA468}" srcOrd="41" destOrd="0" presId="urn:microsoft.com/office/officeart/2005/8/layout/list1"/>
    <dgm:cxn modelId="{62DB007F-31BA-7B41-AD4B-6C771DFE48AC}" type="presParOf" srcId="{B0DB13E5-5374-E14E-9A41-AB5C66879D80}" destId="{A9ECAE74-B2FF-D148-A3E3-09D11F4EC78B}" srcOrd="42" destOrd="0" presId="urn:microsoft.com/office/officeart/2005/8/layout/list1"/>
    <dgm:cxn modelId="{95E9970E-F709-C540-824E-F0F73E8A7361}" type="presParOf" srcId="{B0DB13E5-5374-E14E-9A41-AB5C66879D80}" destId="{E66EA174-A10B-E346-8C07-560692E956A8}" srcOrd="43" destOrd="0" presId="urn:microsoft.com/office/officeart/2005/8/layout/list1"/>
    <dgm:cxn modelId="{78863A0B-9A61-F84D-AE86-8671378A5B31}" type="presParOf" srcId="{B0DB13E5-5374-E14E-9A41-AB5C66879D80}" destId="{5B0B00D3-2883-D543-922F-1CEB8AFD11DB}" srcOrd="44" destOrd="0" presId="urn:microsoft.com/office/officeart/2005/8/layout/list1"/>
    <dgm:cxn modelId="{C53B2D8B-1797-C742-9D5F-979FE79B8819}" type="presParOf" srcId="{5B0B00D3-2883-D543-922F-1CEB8AFD11DB}" destId="{5D1670D3-7313-E344-82CE-87C2BBDB0AC2}" srcOrd="0" destOrd="0" presId="urn:microsoft.com/office/officeart/2005/8/layout/list1"/>
    <dgm:cxn modelId="{87120980-3C67-CE4C-906C-2503DE385984}" type="presParOf" srcId="{5B0B00D3-2883-D543-922F-1CEB8AFD11DB}" destId="{3A1174AB-C609-4145-AD6F-E79277E29727}" srcOrd="1" destOrd="0" presId="urn:microsoft.com/office/officeart/2005/8/layout/list1"/>
    <dgm:cxn modelId="{1ACFD711-79E3-234F-9C87-B85DFE0C0597}" type="presParOf" srcId="{B0DB13E5-5374-E14E-9A41-AB5C66879D80}" destId="{7F7893DB-DAE3-414A-83BA-5B30A7DEEDFB}" srcOrd="45" destOrd="0" presId="urn:microsoft.com/office/officeart/2005/8/layout/list1"/>
    <dgm:cxn modelId="{38211D62-B208-6C47-BE13-CA8BA173AB5B}" type="presParOf" srcId="{B0DB13E5-5374-E14E-9A41-AB5C66879D80}" destId="{F4E9408B-2C06-4F44-AD0B-38E72B46D664}" srcOrd="46" destOrd="0" presId="urn:microsoft.com/office/officeart/2005/8/layout/list1"/>
    <dgm:cxn modelId="{8599E34C-AD0C-CE41-B670-F0B720F2BC55}" type="presParOf" srcId="{B0DB13E5-5374-E14E-9A41-AB5C66879D80}" destId="{2BB3C282-5C8B-9241-8D9D-C2ACBD876A82}" srcOrd="47" destOrd="0" presId="urn:microsoft.com/office/officeart/2005/8/layout/list1"/>
    <dgm:cxn modelId="{51983ACB-9C1F-2F47-92DC-81257194B6B2}" type="presParOf" srcId="{B0DB13E5-5374-E14E-9A41-AB5C66879D80}" destId="{389F7344-0938-854B-A36B-1CCD9BEA1D33}" srcOrd="48" destOrd="0" presId="urn:microsoft.com/office/officeart/2005/8/layout/list1"/>
    <dgm:cxn modelId="{5D1458C3-6A94-084D-8894-CD4E668CCED8}" type="presParOf" srcId="{389F7344-0938-854B-A36B-1CCD9BEA1D33}" destId="{DBF39F86-2783-C34F-84FD-7D4418FE6395}" srcOrd="0" destOrd="0" presId="urn:microsoft.com/office/officeart/2005/8/layout/list1"/>
    <dgm:cxn modelId="{54A39E5B-493B-B349-B99F-99976C16FE91}" type="presParOf" srcId="{389F7344-0938-854B-A36B-1CCD9BEA1D33}" destId="{0919F3F1-A720-1941-ADCC-E48DC9C1DF4B}" srcOrd="1" destOrd="0" presId="urn:microsoft.com/office/officeart/2005/8/layout/list1"/>
    <dgm:cxn modelId="{E39061FB-CB0D-B04A-A1EF-A5B905390AF7}" type="presParOf" srcId="{B0DB13E5-5374-E14E-9A41-AB5C66879D80}" destId="{658F926B-5A8D-E843-8D63-8F08D74AB438}" srcOrd="49" destOrd="0" presId="urn:microsoft.com/office/officeart/2005/8/layout/list1"/>
    <dgm:cxn modelId="{546CA2B8-599F-974D-AC6A-6F1601F718DA}" type="presParOf" srcId="{B0DB13E5-5374-E14E-9A41-AB5C66879D80}" destId="{C5E7FF54-8C96-D747-B79B-51C53569111E}" srcOrd="5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03329A-2D10-9842-A896-45517D317F14}" type="doc">
      <dgm:prSet loTypeId="urn:microsoft.com/office/officeart/2005/8/layout/list1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AA3DD1E-E1A2-874E-AFF1-BD98C6F4E33F}">
      <dgm:prSet phldrT="[Texto]" custT="1"/>
      <dgm:spPr/>
      <dgm:t>
        <a:bodyPr/>
        <a:lstStyle/>
        <a:p>
          <a:pPr algn="l"/>
          <a:r>
            <a:rPr lang="es-ES" sz="2000" dirty="0" smtClean="0"/>
            <a:t>Vinculación (5)</a:t>
          </a:r>
          <a:endParaRPr lang="es-ES" sz="2000" dirty="0"/>
        </a:p>
      </dgm:t>
    </dgm:pt>
    <dgm:pt modelId="{D14CED1F-B53D-3242-8B6B-E67E1EE5747B}" type="parTrans" cxnId="{547D64C7-4A34-1244-AEA4-757991FD1556}">
      <dgm:prSet/>
      <dgm:spPr/>
      <dgm:t>
        <a:bodyPr/>
        <a:lstStyle/>
        <a:p>
          <a:pPr algn="l"/>
          <a:endParaRPr lang="es-ES" sz="2000"/>
        </a:p>
      </dgm:t>
    </dgm:pt>
    <dgm:pt modelId="{4D1A8254-D349-1642-A87A-21B01675802C}" type="sibTrans" cxnId="{547D64C7-4A34-1244-AEA4-757991FD1556}">
      <dgm:prSet custT="1"/>
      <dgm:spPr/>
      <dgm:t>
        <a:bodyPr/>
        <a:lstStyle/>
        <a:p>
          <a:endParaRPr lang="es-ES" sz="2000"/>
        </a:p>
      </dgm:t>
    </dgm:pt>
    <dgm:pt modelId="{A57FB1CD-A737-2340-A7E0-7C1CCDE1C2B7}">
      <dgm:prSet phldrT="[Texto]" custT="1"/>
      <dgm:spPr/>
      <dgm:t>
        <a:bodyPr/>
        <a:lstStyle/>
        <a:p>
          <a:pPr algn="l"/>
          <a:r>
            <a:rPr lang="es-ES" sz="2000" dirty="0" smtClean="0"/>
            <a:t>Oferta EC (4)</a:t>
          </a:r>
          <a:endParaRPr lang="es-ES" sz="2000" dirty="0"/>
        </a:p>
      </dgm:t>
    </dgm:pt>
    <dgm:pt modelId="{5353B4DB-9288-D147-93A9-5EF15D7C6FD9}" type="parTrans" cxnId="{3CC37571-1FAF-DB49-AAA0-BD586E9D5F96}">
      <dgm:prSet/>
      <dgm:spPr/>
      <dgm:t>
        <a:bodyPr/>
        <a:lstStyle/>
        <a:p>
          <a:pPr algn="l"/>
          <a:endParaRPr lang="es-ES" sz="2000"/>
        </a:p>
      </dgm:t>
    </dgm:pt>
    <dgm:pt modelId="{234F26A9-770D-EE49-B8E9-D23443F956B0}" type="sibTrans" cxnId="{3CC37571-1FAF-DB49-AAA0-BD586E9D5F96}">
      <dgm:prSet/>
      <dgm:spPr/>
      <dgm:t>
        <a:bodyPr/>
        <a:lstStyle/>
        <a:p>
          <a:endParaRPr lang="es-ES" sz="2000"/>
        </a:p>
      </dgm:t>
    </dgm:pt>
    <dgm:pt modelId="{94912E71-13B0-5746-B230-B3A724C4C800}">
      <dgm:prSet phldrT="[Texto]" custT="1"/>
      <dgm:spPr/>
      <dgm:t>
        <a:bodyPr/>
        <a:lstStyle/>
        <a:p>
          <a:pPr algn="l"/>
          <a:r>
            <a:rPr lang="es-ES" sz="2000" dirty="0" smtClean="0"/>
            <a:t>EC institucional (2)</a:t>
          </a:r>
          <a:endParaRPr lang="es-ES" sz="2000" dirty="0"/>
        </a:p>
      </dgm:t>
    </dgm:pt>
    <dgm:pt modelId="{70C3D33D-78CF-5243-92F6-F79C428438DD}" type="parTrans" cxnId="{0BE62179-4DAA-6A4B-8D9C-D8477BE7F648}">
      <dgm:prSet/>
      <dgm:spPr/>
      <dgm:t>
        <a:bodyPr/>
        <a:lstStyle/>
        <a:p>
          <a:pPr algn="l"/>
          <a:endParaRPr lang="es-ES" sz="2000"/>
        </a:p>
      </dgm:t>
    </dgm:pt>
    <dgm:pt modelId="{A58D5008-9D9F-404C-BFA7-5B7BF12D3201}" type="sibTrans" cxnId="{0BE62179-4DAA-6A4B-8D9C-D8477BE7F648}">
      <dgm:prSet/>
      <dgm:spPr/>
      <dgm:t>
        <a:bodyPr/>
        <a:lstStyle/>
        <a:p>
          <a:endParaRPr lang="es-ES" sz="2000"/>
        </a:p>
      </dgm:t>
    </dgm:pt>
    <dgm:pt modelId="{57AFB9B0-DD33-F04D-8E09-652C16E5DFB6}">
      <dgm:prSet phldrT="[Texto]" custT="1"/>
      <dgm:spPr/>
      <dgm:t>
        <a:bodyPr/>
        <a:lstStyle/>
        <a:p>
          <a:pPr algn="l"/>
          <a:r>
            <a:rPr lang="es-ES" sz="2000" dirty="0" smtClean="0"/>
            <a:t>Diagnóstico EC (1)</a:t>
          </a:r>
          <a:endParaRPr lang="es-ES" sz="2000" dirty="0"/>
        </a:p>
      </dgm:t>
    </dgm:pt>
    <dgm:pt modelId="{27CD15E2-18D7-5646-BB20-12E851D7CAF0}" type="par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565BAE82-F03B-BB44-BEF4-3FB93E14A60E}" type="sibTrans" cxnId="{EF27B6C8-BC9F-E14C-AF0A-C2F3FD6D0F28}">
      <dgm:prSet/>
      <dgm:spPr/>
      <dgm:t>
        <a:bodyPr/>
        <a:lstStyle/>
        <a:p>
          <a:pPr algn="l"/>
          <a:endParaRPr lang="es-ES" sz="2000"/>
        </a:p>
      </dgm:t>
    </dgm:pt>
    <dgm:pt modelId="{62DE2393-30E7-CE47-9467-EF19A476833C}">
      <dgm:prSet phldrT="[Texto]" custT="1"/>
      <dgm:spPr/>
      <dgm:t>
        <a:bodyPr/>
        <a:lstStyle/>
        <a:p>
          <a:pPr algn="l"/>
          <a:r>
            <a:rPr lang="es-ES" sz="2000" dirty="0" smtClean="0"/>
            <a:t>Calidad (2)</a:t>
          </a:r>
          <a:endParaRPr lang="es-ES" sz="2000" dirty="0"/>
        </a:p>
      </dgm:t>
    </dgm:pt>
    <dgm:pt modelId="{4D147AC1-7AC5-AF44-AE9A-01CF5CF1EA91}" type="par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3ED5840A-99F9-4D41-8DFE-6B09FFBCBA96}" type="sibTrans" cxnId="{948E188C-57D8-2341-9992-E8743FDF5AFC}">
      <dgm:prSet/>
      <dgm:spPr/>
      <dgm:t>
        <a:bodyPr/>
        <a:lstStyle/>
        <a:p>
          <a:pPr algn="l"/>
          <a:endParaRPr lang="es-ES" sz="2000"/>
        </a:p>
      </dgm:t>
    </dgm:pt>
    <dgm:pt modelId="{21EF2FB5-7231-974E-8EDA-FA089EFF921A}">
      <dgm:prSet phldrT="[Texto]" custT="1"/>
      <dgm:spPr/>
      <dgm:t>
        <a:bodyPr/>
        <a:lstStyle/>
        <a:p>
          <a:pPr algn="l"/>
          <a:r>
            <a:rPr lang="es-ES" sz="2000" dirty="0" smtClean="0"/>
            <a:t>Eficacia curricular (2)</a:t>
          </a:r>
          <a:endParaRPr lang="es-ES" sz="2000" dirty="0"/>
        </a:p>
      </dgm:t>
    </dgm:pt>
    <dgm:pt modelId="{EEAE3FAE-38B3-DD4A-83E8-AD5359CBED00}" type="par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C30A0F12-4175-CA40-87B5-15A2B50C6F52}" type="sibTrans" cxnId="{E86D6184-4708-7144-96F4-E7F1D7430A65}">
      <dgm:prSet/>
      <dgm:spPr/>
      <dgm:t>
        <a:bodyPr/>
        <a:lstStyle/>
        <a:p>
          <a:pPr algn="l"/>
          <a:endParaRPr lang="es-ES" sz="2000"/>
        </a:p>
      </dgm:t>
    </dgm:pt>
    <dgm:pt modelId="{6CF94C73-027D-6848-9A7E-E2AC495CD47C}">
      <dgm:prSet phldrT="[Texto]" custT="1"/>
      <dgm:spPr/>
      <dgm:t>
        <a:bodyPr/>
        <a:lstStyle/>
        <a:p>
          <a:pPr algn="l"/>
          <a:r>
            <a:rPr lang="es-ES" sz="2000" dirty="0" smtClean="0"/>
            <a:t>Eficacia EC (2)</a:t>
          </a:r>
          <a:endParaRPr lang="es-ES" sz="2000" dirty="0"/>
        </a:p>
      </dgm:t>
    </dgm:pt>
    <dgm:pt modelId="{5AA96F34-44EA-8641-ACCB-F11841752BF2}" type="par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A291C4CE-1630-F142-8D2A-1877864F470B}" type="sibTrans" cxnId="{9C958090-6CE8-8C4F-8F3A-87650487A91F}">
      <dgm:prSet/>
      <dgm:spPr/>
      <dgm:t>
        <a:bodyPr/>
        <a:lstStyle/>
        <a:p>
          <a:pPr algn="l"/>
          <a:endParaRPr lang="es-ES" sz="2000"/>
        </a:p>
      </dgm:t>
    </dgm:pt>
    <dgm:pt modelId="{2335F16D-6E45-924A-B881-395FD192024B}">
      <dgm:prSet phldrT="[Texto]" custT="1"/>
      <dgm:spPr/>
      <dgm:t>
        <a:bodyPr/>
        <a:lstStyle/>
        <a:p>
          <a:pPr algn="l"/>
          <a:r>
            <a:rPr lang="es-ES" sz="2000" dirty="0" smtClean="0"/>
            <a:t>Actualización docente (1)</a:t>
          </a:r>
          <a:endParaRPr lang="es-ES" sz="2000" dirty="0"/>
        </a:p>
      </dgm:t>
    </dgm:pt>
    <dgm:pt modelId="{2A8BF4DF-EAD6-E844-91B4-19C13E741A5C}" type="par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6137A6C5-3E37-034D-A295-8F8AD9B2527A}" type="sibTrans" cxnId="{C66AD830-85C6-A948-A906-0683D2B35AAB}">
      <dgm:prSet/>
      <dgm:spPr/>
      <dgm:t>
        <a:bodyPr/>
        <a:lstStyle/>
        <a:p>
          <a:pPr algn="l"/>
          <a:endParaRPr lang="es-ES" sz="2000"/>
        </a:p>
      </dgm:t>
    </dgm:pt>
    <dgm:pt modelId="{593307B7-30C1-D547-BEA6-0366DD0D674D}">
      <dgm:prSet phldrT="[Texto]" custT="1"/>
      <dgm:spPr/>
      <dgm:t>
        <a:bodyPr/>
        <a:lstStyle/>
        <a:p>
          <a:pPr algn="l"/>
          <a:r>
            <a:rPr lang="es-ES" sz="2000" dirty="0" smtClean="0"/>
            <a:t>Flexibilidad (2)</a:t>
          </a:r>
          <a:endParaRPr lang="es-ES" sz="2000" dirty="0"/>
        </a:p>
      </dgm:t>
    </dgm:pt>
    <dgm:pt modelId="{BA5A12D4-62C8-A249-BAF0-FBC1F0FA2EC6}" type="par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FDD2216F-125F-434A-91DA-72958BC22305}" type="sibTrans" cxnId="{2B039826-A69F-A448-BDBE-84EFB962360C}">
      <dgm:prSet/>
      <dgm:spPr/>
      <dgm:t>
        <a:bodyPr/>
        <a:lstStyle/>
        <a:p>
          <a:pPr algn="l"/>
          <a:endParaRPr lang="es-ES" sz="2000"/>
        </a:p>
      </dgm:t>
    </dgm:pt>
    <dgm:pt modelId="{350A72E4-D27B-F248-A28D-B50C40F36CE5}">
      <dgm:prSet phldrT="[Texto]" custT="1"/>
      <dgm:spPr/>
      <dgm:t>
        <a:bodyPr/>
        <a:lstStyle/>
        <a:p>
          <a:pPr algn="l"/>
          <a:r>
            <a:rPr lang="es-ES" sz="2000" dirty="0" smtClean="0"/>
            <a:t>Mediación TIC (1)</a:t>
          </a:r>
          <a:endParaRPr lang="es-ES" sz="2000" dirty="0"/>
        </a:p>
      </dgm:t>
    </dgm:pt>
    <dgm:pt modelId="{292EB591-48A8-2A4F-9DD6-86484ABB227F}" type="parTrans" cxnId="{6F1D6855-8810-A743-9B7C-CAF82DC66714}">
      <dgm:prSet/>
      <dgm:spPr/>
      <dgm:t>
        <a:bodyPr/>
        <a:lstStyle/>
        <a:p>
          <a:pPr algn="l"/>
          <a:endParaRPr lang="es-ES" sz="2000"/>
        </a:p>
      </dgm:t>
    </dgm:pt>
    <dgm:pt modelId="{B158F2FE-5AF4-2148-AF85-0BAA2E92BD5D}" type="sibTrans" cxnId="{6F1D6855-8810-A743-9B7C-CAF82DC66714}">
      <dgm:prSet/>
      <dgm:spPr/>
      <dgm:t>
        <a:bodyPr/>
        <a:lstStyle/>
        <a:p>
          <a:pPr algn="l"/>
          <a:endParaRPr lang="es-ES" sz="2000"/>
        </a:p>
      </dgm:t>
    </dgm:pt>
    <dgm:pt modelId="{BF1253DC-814B-3440-BD6E-2F8319FC6357}">
      <dgm:prSet phldrT="[Texto]" custT="1"/>
      <dgm:spPr/>
      <dgm:t>
        <a:bodyPr/>
        <a:lstStyle/>
        <a:p>
          <a:pPr algn="l"/>
          <a:r>
            <a:rPr lang="es-ES" sz="2000" dirty="0" smtClean="0"/>
            <a:t>Presencia (1)</a:t>
          </a:r>
          <a:endParaRPr lang="es-ES" sz="2000" dirty="0"/>
        </a:p>
      </dgm:t>
    </dgm:pt>
    <dgm:pt modelId="{F321EA05-777F-A34B-BBC5-8D8AECC5DF98}" type="parTrans" cxnId="{096DE6DD-5A3C-DC4F-A173-3FDA32830F97}">
      <dgm:prSet/>
      <dgm:spPr/>
      <dgm:t>
        <a:bodyPr/>
        <a:lstStyle/>
        <a:p>
          <a:endParaRPr lang="es-ES" sz="2000"/>
        </a:p>
      </dgm:t>
    </dgm:pt>
    <dgm:pt modelId="{4F9266EC-0EFA-2A44-92DB-6CF282BDB558}" type="sibTrans" cxnId="{096DE6DD-5A3C-DC4F-A173-3FDA32830F97}">
      <dgm:prSet/>
      <dgm:spPr/>
      <dgm:t>
        <a:bodyPr/>
        <a:lstStyle/>
        <a:p>
          <a:endParaRPr lang="es-ES" sz="2000"/>
        </a:p>
      </dgm:t>
    </dgm:pt>
    <dgm:pt modelId="{B0DB13E5-5374-E14E-9A41-AB5C66879D80}" type="pres">
      <dgm:prSet presAssocID="{E003329A-2D10-9842-A896-45517D317F1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2C5E2-EA16-0B45-AA62-2E428FA030BB}" type="pres">
      <dgm:prSet presAssocID="{5AA3DD1E-E1A2-874E-AFF1-BD98C6F4E33F}" presName="parentLin" presStyleCnt="0"/>
      <dgm:spPr/>
      <dgm:t>
        <a:bodyPr/>
        <a:lstStyle/>
        <a:p>
          <a:endParaRPr lang="es-ES"/>
        </a:p>
      </dgm:t>
    </dgm:pt>
    <dgm:pt modelId="{E1DD88A4-9FC9-A643-87BF-94D0DD3D4EA3}" type="pres">
      <dgm:prSet presAssocID="{5AA3DD1E-E1A2-874E-AFF1-BD98C6F4E33F}" presName="parentLeftMargin" presStyleLbl="node1" presStyleIdx="0" presStyleCnt="11"/>
      <dgm:spPr/>
      <dgm:t>
        <a:bodyPr/>
        <a:lstStyle/>
        <a:p>
          <a:endParaRPr lang="es-ES"/>
        </a:p>
      </dgm:t>
    </dgm:pt>
    <dgm:pt modelId="{93E9B98F-6D38-5942-8F4E-59492D809CC6}" type="pres">
      <dgm:prSet presAssocID="{5AA3DD1E-E1A2-874E-AFF1-BD98C6F4E33F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2A93B-6993-C042-BC40-16A9486E3A73}" type="pres">
      <dgm:prSet presAssocID="{5AA3DD1E-E1A2-874E-AFF1-BD98C6F4E33F}" presName="negativeSpace" presStyleCnt="0"/>
      <dgm:spPr/>
      <dgm:t>
        <a:bodyPr/>
        <a:lstStyle/>
        <a:p>
          <a:endParaRPr lang="es-ES"/>
        </a:p>
      </dgm:t>
    </dgm:pt>
    <dgm:pt modelId="{04B08D75-BEC3-8F4C-9DE7-169169A39652}" type="pres">
      <dgm:prSet presAssocID="{5AA3DD1E-E1A2-874E-AFF1-BD98C6F4E33F}" presName="childText" presStyleLbl="conFgAcc1" presStyleIdx="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6B58BE-E39B-3F4D-8E0E-C41DA2357CC2}" type="pres">
      <dgm:prSet presAssocID="{4D1A8254-D349-1642-A87A-21B01675802C}" presName="spaceBetweenRectangles" presStyleCnt="0"/>
      <dgm:spPr/>
      <dgm:t>
        <a:bodyPr/>
        <a:lstStyle/>
        <a:p>
          <a:endParaRPr lang="es-ES"/>
        </a:p>
      </dgm:t>
    </dgm:pt>
    <dgm:pt modelId="{D311A256-28AD-724A-8D38-190FCBA59E54}" type="pres">
      <dgm:prSet presAssocID="{A57FB1CD-A737-2340-A7E0-7C1CCDE1C2B7}" presName="parentLin" presStyleCnt="0"/>
      <dgm:spPr/>
      <dgm:t>
        <a:bodyPr/>
        <a:lstStyle/>
        <a:p>
          <a:endParaRPr lang="es-ES"/>
        </a:p>
      </dgm:t>
    </dgm:pt>
    <dgm:pt modelId="{04DE5064-7E5E-6344-A714-CDC0512BD151}" type="pres">
      <dgm:prSet presAssocID="{A57FB1CD-A737-2340-A7E0-7C1CCDE1C2B7}" presName="parentLeftMargin" presStyleLbl="node1" presStyleIdx="0" presStyleCnt="11"/>
      <dgm:spPr/>
      <dgm:t>
        <a:bodyPr/>
        <a:lstStyle/>
        <a:p>
          <a:endParaRPr lang="es-ES"/>
        </a:p>
      </dgm:t>
    </dgm:pt>
    <dgm:pt modelId="{A464C1AB-307B-C74A-A94C-54BFF34F1537}" type="pres">
      <dgm:prSet presAssocID="{A57FB1CD-A737-2340-A7E0-7C1CCDE1C2B7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0EDAC8-AE86-6945-806C-6692E9D14AE4}" type="pres">
      <dgm:prSet presAssocID="{A57FB1CD-A737-2340-A7E0-7C1CCDE1C2B7}" presName="negativeSpace" presStyleCnt="0"/>
      <dgm:spPr/>
      <dgm:t>
        <a:bodyPr/>
        <a:lstStyle/>
        <a:p>
          <a:endParaRPr lang="es-ES"/>
        </a:p>
      </dgm:t>
    </dgm:pt>
    <dgm:pt modelId="{440B4DE3-684D-854A-9AC0-D077C774D371}" type="pres">
      <dgm:prSet presAssocID="{A57FB1CD-A737-2340-A7E0-7C1CCDE1C2B7}" presName="childText" presStyleLbl="conFgAcc1" presStyleIdx="1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F26DC-500D-3144-8BA1-6FD802A6E4FD}" type="pres">
      <dgm:prSet presAssocID="{234F26A9-770D-EE49-B8E9-D23443F956B0}" presName="spaceBetweenRectangles" presStyleCnt="0"/>
      <dgm:spPr/>
      <dgm:t>
        <a:bodyPr/>
        <a:lstStyle/>
        <a:p>
          <a:endParaRPr lang="es-ES"/>
        </a:p>
      </dgm:t>
    </dgm:pt>
    <dgm:pt modelId="{5E287A1B-890F-D94B-841F-DD5527C0FB1B}" type="pres">
      <dgm:prSet presAssocID="{62DE2393-30E7-CE47-9467-EF19A476833C}" presName="parentLin" presStyleCnt="0"/>
      <dgm:spPr/>
      <dgm:t>
        <a:bodyPr/>
        <a:lstStyle/>
        <a:p>
          <a:endParaRPr lang="es-ES"/>
        </a:p>
      </dgm:t>
    </dgm:pt>
    <dgm:pt modelId="{83483628-DEAE-EF46-9539-E1A6ED928A07}" type="pres">
      <dgm:prSet presAssocID="{62DE2393-30E7-CE47-9467-EF19A476833C}" presName="parentLeftMargin" presStyleLbl="node1" presStyleIdx="1" presStyleCnt="11"/>
      <dgm:spPr/>
      <dgm:t>
        <a:bodyPr/>
        <a:lstStyle/>
        <a:p>
          <a:endParaRPr lang="es-ES"/>
        </a:p>
      </dgm:t>
    </dgm:pt>
    <dgm:pt modelId="{2E3564BD-F6A4-BB41-AD61-F0D0D80D356F}" type="pres">
      <dgm:prSet presAssocID="{62DE2393-30E7-CE47-9467-EF19A476833C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0E55E0-2682-3E40-BD3A-5665665633AC}" type="pres">
      <dgm:prSet presAssocID="{62DE2393-30E7-CE47-9467-EF19A476833C}" presName="negativeSpace" presStyleCnt="0"/>
      <dgm:spPr/>
      <dgm:t>
        <a:bodyPr/>
        <a:lstStyle/>
        <a:p>
          <a:endParaRPr lang="es-ES"/>
        </a:p>
      </dgm:t>
    </dgm:pt>
    <dgm:pt modelId="{B3679B47-BAB8-D044-B7FB-430956BEA257}" type="pres">
      <dgm:prSet presAssocID="{62DE2393-30E7-CE47-9467-EF19A476833C}" presName="childText" presStyleLbl="conFgAcc1" presStyleIdx="2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E43399-15DE-3742-BFA3-1978C801502F}" type="pres">
      <dgm:prSet presAssocID="{3ED5840A-99F9-4D41-8DFE-6B09FFBCBA96}" presName="spaceBetweenRectangles" presStyleCnt="0"/>
      <dgm:spPr/>
      <dgm:t>
        <a:bodyPr/>
        <a:lstStyle/>
        <a:p>
          <a:endParaRPr lang="es-ES"/>
        </a:p>
      </dgm:t>
    </dgm:pt>
    <dgm:pt modelId="{639909F4-EC46-6041-B88B-67FA387996CA}" type="pres">
      <dgm:prSet presAssocID="{21EF2FB5-7231-974E-8EDA-FA089EFF921A}" presName="parentLin" presStyleCnt="0"/>
      <dgm:spPr/>
      <dgm:t>
        <a:bodyPr/>
        <a:lstStyle/>
        <a:p>
          <a:endParaRPr lang="es-ES"/>
        </a:p>
      </dgm:t>
    </dgm:pt>
    <dgm:pt modelId="{B6045186-4240-CF44-88B9-604F2F3E019F}" type="pres">
      <dgm:prSet presAssocID="{21EF2FB5-7231-974E-8EDA-FA089EFF921A}" presName="parentLeftMargin" presStyleLbl="node1" presStyleIdx="2" presStyleCnt="11"/>
      <dgm:spPr/>
      <dgm:t>
        <a:bodyPr/>
        <a:lstStyle/>
        <a:p>
          <a:endParaRPr lang="es-ES"/>
        </a:p>
      </dgm:t>
    </dgm:pt>
    <dgm:pt modelId="{C0006252-0C17-2E48-9C56-54203A04977F}" type="pres">
      <dgm:prSet presAssocID="{21EF2FB5-7231-974E-8EDA-FA089EFF921A}" presName="parentText" presStyleLbl="node1" presStyleIdx="3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8502AB-7214-9A49-82A8-71EEB8A68264}" type="pres">
      <dgm:prSet presAssocID="{21EF2FB5-7231-974E-8EDA-FA089EFF921A}" presName="negativeSpace" presStyleCnt="0"/>
      <dgm:spPr/>
      <dgm:t>
        <a:bodyPr/>
        <a:lstStyle/>
        <a:p>
          <a:endParaRPr lang="es-ES"/>
        </a:p>
      </dgm:t>
    </dgm:pt>
    <dgm:pt modelId="{59335AB6-FC3C-FB40-A4B4-62DA2C4189D0}" type="pres">
      <dgm:prSet presAssocID="{21EF2FB5-7231-974E-8EDA-FA089EFF921A}" presName="childText" presStyleLbl="conFgAcc1" presStyleIdx="3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51E92E-3ABA-3840-93AA-69904C24E335}" type="pres">
      <dgm:prSet presAssocID="{C30A0F12-4175-CA40-87B5-15A2B50C6F52}" presName="spaceBetweenRectangles" presStyleCnt="0"/>
      <dgm:spPr/>
      <dgm:t>
        <a:bodyPr/>
        <a:lstStyle/>
        <a:p>
          <a:endParaRPr lang="es-ES"/>
        </a:p>
      </dgm:t>
    </dgm:pt>
    <dgm:pt modelId="{2906D5E7-79FF-254D-B4CC-8C01FC1B4F1B}" type="pres">
      <dgm:prSet presAssocID="{6CF94C73-027D-6848-9A7E-E2AC495CD47C}" presName="parentLin" presStyleCnt="0"/>
      <dgm:spPr/>
      <dgm:t>
        <a:bodyPr/>
        <a:lstStyle/>
        <a:p>
          <a:endParaRPr lang="es-ES"/>
        </a:p>
      </dgm:t>
    </dgm:pt>
    <dgm:pt modelId="{C1312E39-C4FE-DE42-A51F-E6D8C4ADBE68}" type="pres">
      <dgm:prSet presAssocID="{6CF94C73-027D-6848-9A7E-E2AC495CD47C}" presName="parentLeftMargin" presStyleLbl="node1" presStyleIdx="3" presStyleCnt="11"/>
      <dgm:spPr/>
      <dgm:t>
        <a:bodyPr/>
        <a:lstStyle/>
        <a:p>
          <a:endParaRPr lang="es-ES"/>
        </a:p>
      </dgm:t>
    </dgm:pt>
    <dgm:pt modelId="{F3724B9D-72AD-474E-8889-CAEB45A346AC}" type="pres">
      <dgm:prSet presAssocID="{6CF94C73-027D-6848-9A7E-E2AC495CD47C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50B844-D919-FE4A-A9C5-DE63FBFF36FA}" type="pres">
      <dgm:prSet presAssocID="{6CF94C73-027D-6848-9A7E-E2AC495CD47C}" presName="negativeSpace" presStyleCnt="0"/>
      <dgm:spPr/>
      <dgm:t>
        <a:bodyPr/>
        <a:lstStyle/>
        <a:p>
          <a:endParaRPr lang="es-ES"/>
        </a:p>
      </dgm:t>
    </dgm:pt>
    <dgm:pt modelId="{689C7193-0562-8640-AA91-40D98FC040CC}" type="pres">
      <dgm:prSet presAssocID="{6CF94C73-027D-6848-9A7E-E2AC495CD47C}" presName="childText" presStyleLbl="conFgAcc1" presStyleIdx="4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C02A97-946D-1A45-B419-F52FD9571E8E}" type="pres">
      <dgm:prSet presAssocID="{A291C4CE-1630-F142-8D2A-1877864F470B}" presName="spaceBetweenRectangles" presStyleCnt="0"/>
      <dgm:spPr/>
      <dgm:t>
        <a:bodyPr/>
        <a:lstStyle/>
        <a:p>
          <a:endParaRPr lang="es-ES"/>
        </a:p>
      </dgm:t>
    </dgm:pt>
    <dgm:pt modelId="{B8BC69B7-7D5E-E04F-908A-9032962CF9E8}" type="pres">
      <dgm:prSet presAssocID="{94912E71-13B0-5746-B230-B3A724C4C800}" presName="parentLin" presStyleCnt="0"/>
      <dgm:spPr/>
      <dgm:t>
        <a:bodyPr/>
        <a:lstStyle/>
        <a:p>
          <a:endParaRPr lang="es-ES"/>
        </a:p>
      </dgm:t>
    </dgm:pt>
    <dgm:pt modelId="{8704C036-E2FB-5544-BF20-3D7763158E31}" type="pres">
      <dgm:prSet presAssocID="{94912E71-13B0-5746-B230-B3A724C4C800}" presName="parentLeftMargin" presStyleLbl="node1" presStyleIdx="4" presStyleCnt="11"/>
      <dgm:spPr/>
      <dgm:t>
        <a:bodyPr/>
        <a:lstStyle/>
        <a:p>
          <a:endParaRPr lang="es-ES"/>
        </a:p>
      </dgm:t>
    </dgm:pt>
    <dgm:pt modelId="{8AAF0189-4EA9-BA4B-B998-0C50CECA4E69}" type="pres">
      <dgm:prSet presAssocID="{94912E71-13B0-5746-B230-B3A724C4C800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33C498-BFD5-5E48-9F13-CE602DF890BE}" type="pres">
      <dgm:prSet presAssocID="{94912E71-13B0-5746-B230-B3A724C4C800}" presName="negativeSpace" presStyleCnt="0"/>
      <dgm:spPr/>
      <dgm:t>
        <a:bodyPr/>
        <a:lstStyle/>
        <a:p>
          <a:endParaRPr lang="es-ES"/>
        </a:p>
      </dgm:t>
    </dgm:pt>
    <dgm:pt modelId="{DE8B4AA1-97E4-CF40-B5E2-2CE998CC6BCF}" type="pres">
      <dgm:prSet presAssocID="{94912E71-13B0-5746-B230-B3A724C4C800}" presName="childText" presStyleLbl="conFgAcc1" presStyleIdx="5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99A499-B46B-A74E-B137-C303CD5A25D6}" type="pres">
      <dgm:prSet presAssocID="{A58D5008-9D9F-404C-BFA7-5B7BF12D3201}" presName="spaceBetweenRectangles" presStyleCnt="0"/>
      <dgm:spPr/>
      <dgm:t>
        <a:bodyPr/>
        <a:lstStyle/>
        <a:p>
          <a:endParaRPr lang="es-ES"/>
        </a:p>
      </dgm:t>
    </dgm:pt>
    <dgm:pt modelId="{C76B7454-8604-7341-B8B4-086F41855038}" type="pres">
      <dgm:prSet presAssocID="{593307B7-30C1-D547-BEA6-0366DD0D674D}" presName="parentLin" presStyleCnt="0"/>
      <dgm:spPr/>
      <dgm:t>
        <a:bodyPr/>
        <a:lstStyle/>
        <a:p>
          <a:endParaRPr lang="es-ES"/>
        </a:p>
      </dgm:t>
    </dgm:pt>
    <dgm:pt modelId="{8A96B887-7E53-FE4A-A243-D79EC4E51C87}" type="pres">
      <dgm:prSet presAssocID="{593307B7-30C1-D547-BEA6-0366DD0D674D}" presName="parentLeftMargin" presStyleLbl="node1" presStyleIdx="5" presStyleCnt="11"/>
      <dgm:spPr/>
      <dgm:t>
        <a:bodyPr/>
        <a:lstStyle/>
        <a:p>
          <a:endParaRPr lang="es-ES"/>
        </a:p>
      </dgm:t>
    </dgm:pt>
    <dgm:pt modelId="{5568FACE-DDED-A744-B1C9-4EAE3913DD95}" type="pres">
      <dgm:prSet presAssocID="{593307B7-30C1-D547-BEA6-0366DD0D674D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88D367-C10F-3A4E-A225-1735367BC291}" type="pres">
      <dgm:prSet presAssocID="{593307B7-30C1-D547-BEA6-0366DD0D674D}" presName="negativeSpace" presStyleCnt="0"/>
      <dgm:spPr/>
      <dgm:t>
        <a:bodyPr/>
        <a:lstStyle/>
        <a:p>
          <a:endParaRPr lang="es-ES"/>
        </a:p>
      </dgm:t>
    </dgm:pt>
    <dgm:pt modelId="{4644294F-0AE7-CB41-98B1-845CBFBE3350}" type="pres">
      <dgm:prSet presAssocID="{593307B7-30C1-D547-BEA6-0366DD0D674D}" presName="childText" presStyleLbl="conFgAcc1" presStyleIdx="6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AA57A4-74C2-AE47-AF4C-ADE4E3CA0F77}" type="pres">
      <dgm:prSet presAssocID="{FDD2216F-125F-434A-91DA-72958BC22305}" presName="spaceBetweenRectangles" presStyleCnt="0"/>
      <dgm:spPr/>
      <dgm:t>
        <a:bodyPr/>
        <a:lstStyle/>
        <a:p>
          <a:endParaRPr lang="es-ES"/>
        </a:p>
      </dgm:t>
    </dgm:pt>
    <dgm:pt modelId="{2EAD6155-925A-6643-89FA-1301B887C3FE}" type="pres">
      <dgm:prSet presAssocID="{2335F16D-6E45-924A-B881-395FD192024B}" presName="parentLin" presStyleCnt="0"/>
      <dgm:spPr/>
      <dgm:t>
        <a:bodyPr/>
        <a:lstStyle/>
        <a:p>
          <a:endParaRPr lang="es-ES"/>
        </a:p>
      </dgm:t>
    </dgm:pt>
    <dgm:pt modelId="{58731478-4C68-8D46-B500-2BC6157061C8}" type="pres">
      <dgm:prSet presAssocID="{2335F16D-6E45-924A-B881-395FD192024B}" presName="parentLeftMargin" presStyleLbl="node1" presStyleIdx="6" presStyleCnt="11"/>
      <dgm:spPr/>
      <dgm:t>
        <a:bodyPr/>
        <a:lstStyle/>
        <a:p>
          <a:endParaRPr lang="es-ES"/>
        </a:p>
      </dgm:t>
    </dgm:pt>
    <dgm:pt modelId="{4F220E4F-6BCF-454F-8970-288B119D6CEE}" type="pres">
      <dgm:prSet presAssocID="{2335F16D-6E45-924A-B881-395FD192024B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892BEE-80B7-DF4C-9465-E11BF046F61D}" type="pres">
      <dgm:prSet presAssocID="{2335F16D-6E45-924A-B881-395FD192024B}" presName="negativeSpace" presStyleCnt="0"/>
      <dgm:spPr/>
      <dgm:t>
        <a:bodyPr/>
        <a:lstStyle/>
        <a:p>
          <a:endParaRPr lang="es-ES"/>
        </a:p>
      </dgm:t>
    </dgm:pt>
    <dgm:pt modelId="{74258E43-08C1-3842-B578-BC691FAF1B59}" type="pres">
      <dgm:prSet presAssocID="{2335F16D-6E45-924A-B881-395FD192024B}" presName="childText" presStyleLbl="conFgAcc1" presStyleIdx="7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535D11-5512-2A4F-B9A8-AE961A9AADC8}" type="pres">
      <dgm:prSet presAssocID="{6137A6C5-3E37-034D-A295-8F8AD9B2527A}" presName="spaceBetweenRectangles" presStyleCnt="0"/>
      <dgm:spPr/>
      <dgm:t>
        <a:bodyPr/>
        <a:lstStyle/>
        <a:p>
          <a:endParaRPr lang="es-ES"/>
        </a:p>
      </dgm:t>
    </dgm:pt>
    <dgm:pt modelId="{6CA04AE4-32F7-9C44-9862-27A90601F452}" type="pres">
      <dgm:prSet presAssocID="{57AFB9B0-DD33-F04D-8E09-652C16E5DFB6}" presName="parentLin" presStyleCnt="0"/>
      <dgm:spPr/>
      <dgm:t>
        <a:bodyPr/>
        <a:lstStyle/>
        <a:p>
          <a:endParaRPr lang="es-ES"/>
        </a:p>
      </dgm:t>
    </dgm:pt>
    <dgm:pt modelId="{23826225-6B14-D54E-964E-BA239483564D}" type="pres">
      <dgm:prSet presAssocID="{57AFB9B0-DD33-F04D-8E09-652C16E5DFB6}" presName="parentLeftMargin" presStyleLbl="node1" presStyleIdx="7" presStyleCnt="11"/>
      <dgm:spPr/>
      <dgm:t>
        <a:bodyPr/>
        <a:lstStyle/>
        <a:p>
          <a:endParaRPr lang="es-ES"/>
        </a:p>
      </dgm:t>
    </dgm:pt>
    <dgm:pt modelId="{48386BB6-8906-D244-B265-0CF646F57EE4}" type="pres">
      <dgm:prSet presAssocID="{57AFB9B0-DD33-F04D-8E09-652C16E5DFB6}" presName="parentText" presStyleLbl="node1" presStyleIdx="8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1C7EF-7DBA-DC4F-B7BF-82CA3334D809}" type="pres">
      <dgm:prSet presAssocID="{57AFB9B0-DD33-F04D-8E09-652C16E5DFB6}" presName="negativeSpace" presStyleCnt="0"/>
      <dgm:spPr/>
      <dgm:t>
        <a:bodyPr/>
        <a:lstStyle/>
        <a:p>
          <a:endParaRPr lang="es-ES"/>
        </a:p>
      </dgm:t>
    </dgm:pt>
    <dgm:pt modelId="{2B113F09-5C67-A04C-A631-1EB79DD2A3F1}" type="pres">
      <dgm:prSet presAssocID="{57AFB9B0-DD33-F04D-8E09-652C16E5DFB6}" presName="childText" presStyleLbl="conFgAcc1" presStyleIdx="8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E1A7CC-101B-1747-AE47-3E423351F00D}" type="pres">
      <dgm:prSet presAssocID="{565BAE82-F03B-BB44-BEF4-3FB93E14A60E}" presName="spaceBetweenRectangles" presStyleCnt="0"/>
      <dgm:spPr/>
      <dgm:t>
        <a:bodyPr/>
        <a:lstStyle/>
        <a:p>
          <a:endParaRPr lang="es-ES"/>
        </a:p>
      </dgm:t>
    </dgm:pt>
    <dgm:pt modelId="{9C2A08E0-23C4-9845-8915-CC13DE97B25D}" type="pres">
      <dgm:prSet presAssocID="{350A72E4-D27B-F248-A28D-B50C40F36CE5}" presName="parentLin" presStyleCnt="0"/>
      <dgm:spPr/>
      <dgm:t>
        <a:bodyPr/>
        <a:lstStyle/>
        <a:p>
          <a:endParaRPr lang="es-ES"/>
        </a:p>
      </dgm:t>
    </dgm:pt>
    <dgm:pt modelId="{6430AE6D-498D-5243-9BAA-2691F305FAC3}" type="pres">
      <dgm:prSet presAssocID="{350A72E4-D27B-F248-A28D-B50C40F36CE5}" presName="parentLeftMargin" presStyleLbl="node1" presStyleIdx="8" presStyleCnt="11"/>
      <dgm:spPr/>
      <dgm:t>
        <a:bodyPr/>
        <a:lstStyle/>
        <a:p>
          <a:endParaRPr lang="es-ES"/>
        </a:p>
      </dgm:t>
    </dgm:pt>
    <dgm:pt modelId="{21BF780E-6F64-5748-B653-42E16AF9CC76}" type="pres">
      <dgm:prSet presAssocID="{350A72E4-D27B-F248-A28D-B50C40F36CE5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552E40-3763-A94A-97AF-7B5C3F8F7E79}" type="pres">
      <dgm:prSet presAssocID="{350A72E4-D27B-F248-A28D-B50C40F36CE5}" presName="negativeSpace" presStyleCnt="0"/>
      <dgm:spPr/>
      <dgm:t>
        <a:bodyPr/>
        <a:lstStyle/>
        <a:p>
          <a:endParaRPr lang="es-ES"/>
        </a:p>
      </dgm:t>
    </dgm:pt>
    <dgm:pt modelId="{17484F48-202C-964C-8A6E-7F1201C497F8}" type="pres">
      <dgm:prSet presAssocID="{350A72E4-D27B-F248-A28D-B50C40F36CE5}" presName="childText" presStyleLbl="conFgAcc1" presStyleIdx="9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1FE37-1EA0-FB40-BDFD-8C2755C95723}" type="pres">
      <dgm:prSet presAssocID="{B158F2FE-5AF4-2148-AF85-0BAA2E92BD5D}" presName="spaceBetweenRectangles" presStyleCnt="0"/>
      <dgm:spPr/>
      <dgm:t>
        <a:bodyPr/>
        <a:lstStyle/>
        <a:p>
          <a:endParaRPr lang="es-ES"/>
        </a:p>
      </dgm:t>
    </dgm:pt>
    <dgm:pt modelId="{31355201-EB01-0443-85BD-C0256E42B8C6}" type="pres">
      <dgm:prSet presAssocID="{BF1253DC-814B-3440-BD6E-2F8319FC6357}" presName="parentLin" presStyleCnt="0"/>
      <dgm:spPr/>
      <dgm:t>
        <a:bodyPr/>
        <a:lstStyle/>
        <a:p>
          <a:endParaRPr lang="es-ES"/>
        </a:p>
      </dgm:t>
    </dgm:pt>
    <dgm:pt modelId="{DC53D398-173A-3843-8BEE-94C96041D61B}" type="pres">
      <dgm:prSet presAssocID="{BF1253DC-814B-3440-BD6E-2F8319FC6357}" presName="parentLeftMargin" presStyleLbl="node1" presStyleIdx="9" presStyleCnt="11"/>
      <dgm:spPr/>
      <dgm:t>
        <a:bodyPr/>
        <a:lstStyle/>
        <a:p>
          <a:endParaRPr lang="es-ES"/>
        </a:p>
      </dgm:t>
    </dgm:pt>
    <dgm:pt modelId="{84534CC1-EFC8-054B-A36B-6ACB87997B1C}" type="pres">
      <dgm:prSet presAssocID="{BF1253DC-814B-3440-BD6E-2F8319FC6357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629CD4-036F-8B4B-8E52-AC8C4ADBB345}" type="pres">
      <dgm:prSet presAssocID="{BF1253DC-814B-3440-BD6E-2F8319FC6357}" presName="negativeSpace" presStyleCnt="0"/>
      <dgm:spPr/>
      <dgm:t>
        <a:bodyPr/>
        <a:lstStyle/>
        <a:p>
          <a:endParaRPr lang="es-ES"/>
        </a:p>
      </dgm:t>
    </dgm:pt>
    <dgm:pt modelId="{F1E2B33B-9A01-5A4D-997A-377D21C08738}" type="pres">
      <dgm:prSet presAssocID="{BF1253DC-814B-3440-BD6E-2F8319FC6357}" presName="childText" presStyleLbl="conFgAcc1" presStyleIdx="1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A714E0-385D-2146-B073-15ED1DE688C7}" type="presOf" srcId="{62DE2393-30E7-CE47-9467-EF19A476833C}" destId="{83483628-DEAE-EF46-9539-E1A6ED928A07}" srcOrd="0" destOrd="0" presId="urn:microsoft.com/office/officeart/2005/8/layout/list1"/>
    <dgm:cxn modelId="{454FB2BF-9972-F743-B360-45AEF0260360}" type="presOf" srcId="{5AA3DD1E-E1A2-874E-AFF1-BD98C6F4E33F}" destId="{E1DD88A4-9FC9-A643-87BF-94D0DD3D4EA3}" srcOrd="0" destOrd="0" presId="urn:microsoft.com/office/officeart/2005/8/layout/list1"/>
    <dgm:cxn modelId="{0BE62179-4DAA-6A4B-8D9C-D8477BE7F648}" srcId="{E003329A-2D10-9842-A896-45517D317F14}" destId="{94912E71-13B0-5746-B230-B3A724C4C800}" srcOrd="5" destOrd="0" parTransId="{70C3D33D-78CF-5243-92F6-F79C428438DD}" sibTransId="{A58D5008-9D9F-404C-BFA7-5B7BF12D3201}"/>
    <dgm:cxn modelId="{3CC37571-1FAF-DB49-AAA0-BD586E9D5F96}" srcId="{E003329A-2D10-9842-A896-45517D317F14}" destId="{A57FB1CD-A737-2340-A7E0-7C1CCDE1C2B7}" srcOrd="1" destOrd="0" parTransId="{5353B4DB-9288-D147-93A9-5EF15D7C6FD9}" sibTransId="{234F26A9-770D-EE49-B8E9-D23443F956B0}"/>
    <dgm:cxn modelId="{06AA8476-7C3E-704E-9C6C-DCC58BD71D2B}" type="presOf" srcId="{6CF94C73-027D-6848-9A7E-E2AC495CD47C}" destId="{C1312E39-C4FE-DE42-A51F-E6D8C4ADBE68}" srcOrd="0" destOrd="0" presId="urn:microsoft.com/office/officeart/2005/8/layout/list1"/>
    <dgm:cxn modelId="{94E06352-D735-734E-A4D2-F800C6A4147E}" type="presOf" srcId="{A57FB1CD-A737-2340-A7E0-7C1CCDE1C2B7}" destId="{04DE5064-7E5E-6344-A714-CDC0512BD151}" srcOrd="0" destOrd="0" presId="urn:microsoft.com/office/officeart/2005/8/layout/list1"/>
    <dgm:cxn modelId="{7D9959D9-6F28-504B-948D-2FFE86922BBF}" type="presOf" srcId="{593307B7-30C1-D547-BEA6-0366DD0D674D}" destId="{5568FACE-DDED-A744-B1C9-4EAE3913DD95}" srcOrd="1" destOrd="0" presId="urn:microsoft.com/office/officeart/2005/8/layout/list1"/>
    <dgm:cxn modelId="{AE7EC55D-1B76-6643-BC2B-442B8931B544}" type="presOf" srcId="{57AFB9B0-DD33-F04D-8E09-652C16E5DFB6}" destId="{23826225-6B14-D54E-964E-BA239483564D}" srcOrd="0" destOrd="0" presId="urn:microsoft.com/office/officeart/2005/8/layout/list1"/>
    <dgm:cxn modelId="{C66AD830-85C6-A948-A906-0683D2B35AAB}" srcId="{E003329A-2D10-9842-A896-45517D317F14}" destId="{2335F16D-6E45-924A-B881-395FD192024B}" srcOrd="7" destOrd="0" parTransId="{2A8BF4DF-EAD6-E844-91B4-19C13E741A5C}" sibTransId="{6137A6C5-3E37-034D-A295-8F8AD9B2527A}"/>
    <dgm:cxn modelId="{948E188C-57D8-2341-9992-E8743FDF5AFC}" srcId="{E003329A-2D10-9842-A896-45517D317F14}" destId="{62DE2393-30E7-CE47-9467-EF19A476833C}" srcOrd="2" destOrd="0" parTransId="{4D147AC1-7AC5-AF44-AE9A-01CF5CF1EA91}" sibTransId="{3ED5840A-99F9-4D41-8DFE-6B09FFBCBA96}"/>
    <dgm:cxn modelId="{042766C7-8C4A-CC4E-855D-FE2E77BFC0C7}" type="presOf" srcId="{350A72E4-D27B-F248-A28D-B50C40F36CE5}" destId="{21BF780E-6F64-5748-B653-42E16AF9CC76}" srcOrd="1" destOrd="0" presId="urn:microsoft.com/office/officeart/2005/8/layout/list1"/>
    <dgm:cxn modelId="{547D64C7-4A34-1244-AEA4-757991FD1556}" srcId="{E003329A-2D10-9842-A896-45517D317F14}" destId="{5AA3DD1E-E1A2-874E-AFF1-BD98C6F4E33F}" srcOrd="0" destOrd="0" parTransId="{D14CED1F-B53D-3242-8B6B-E67E1EE5747B}" sibTransId="{4D1A8254-D349-1642-A87A-21B01675802C}"/>
    <dgm:cxn modelId="{EE60E744-271E-D341-A5E6-2A6508FC4F36}" type="presOf" srcId="{593307B7-30C1-D547-BEA6-0366DD0D674D}" destId="{8A96B887-7E53-FE4A-A243-D79EC4E51C87}" srcOrd="0" destOrd="0" presId="urn:microsoft.com/office/officeart/2005/8/layout/list1"/>
    <dgm:cxn modelId="{121A8D8C-4AF9-294A-9164-BBC93C36147A}" type="presOf" srcId="{A57FB1CD-A737-2340-A7E0-7C1CCDE1C2B7}" destId="{A464C1AB-307B-C74A-A94C-54BFF34F1537}" srcOrd="1" destOrd="0" presId="urn:microsoft.com/office/officeart/2005/8/layout/list1"/>
    <dgm:cxn modelId="{096DE6DD-5A3C-DC4F-A173-3FDA32830F97}" srcId="{E003329A-2D10-9842-A896-45517D317F14}" destId="{BF1253DC-814B-3440-BD6E-2F8319FC6357}" srcOrd="10" destOrd="0" parTransId="{F321EA05-777F-A34B-BBC5-8D8AECC5DF98}" sibTransId="{4F9266EC-0EFA-2A44-92DB-6CF282BDB558}"/>
    <dgm:cxn modelId="{8F50FC24-A74D-1240-BE1D-380588BD789E}" type="presOf" srcId="{6CF94C73-027D-6848-9A7E-E2AC495CD47C}" destId="{F3724B9D-72AD-474E-8889-CAEB45A346AC}" srcOrd="1" destOrd="0" presId="urn:microsoft.com/office/officeart/2005/8/layout/list1"/>
    <dgm:cxn modelId="{E86D6184-4708-7144-96F4-E7F1D7430A65}" srcId="{E003329A-2D10-9842-A896-45517D317F14}" destId="{21EF2FB5-7231-974E-8EDA-FA089EFF921A}" srcOrd="3" destOrd="0" parTransId="{EEAE3FAE-38B3-DD4A-83E8-AD5359CBED00}" sibTransId="{C30A0F12-4175-CA40-87B5-15A2B50C6F52}"/>
    <dgm:cxn modelId="{77513637-38FC-234C-B8CB-C95A6BAFB407}" type="presOf" srcId="{E003329A-2D10-9842-A896-45517D317F14}" destId="{B0DB13E5-5374-E14E-9A41-AB5C66879D80}" srcOrd="0" destOrd="0" presId="urn:microsoft.com/office/officeart/2005/8/layout/list1"/>
    <dgm:cxn modelId="{DC3B9771-56E5-F645-921C-6ECE6CEF6461}" type="presOf" srcId="{BF1253DC-814B-3440-BD6E-2F8319FC6357}" destId="{84534CC1-EFC8-054B-A36B-6ACB87997B1C}" srcOrd="1" destOrd="0" presId="urn:microsoft.com/office/officeart/2005/8/layout/list1"/>
    <dgm:cxn modelId="{937587F7-1446-E14F-8E1D-F35CF94263C7}" type="presOf" srcId="{57AFB9B0-DD33-F04D-8E09-652C16E5DFB6}" destId="{48386BB6-8906-D244-B265-0CF646F57EE4}" srcOrd="1" destOrd="0" presId="urn:microsoft.com/office/officeart/2005/8/layout/list1"/>
    <dgm:cxn modelId="{D3294FF4-F8BE-4B4D-8197-0243C04CB57F}" type="presOf" srcId="{94912E71-13B0-5746-B230-B3A724C4C800}" destId="{8AAF0189-4EA9-BA4B-B998-0C50CECA4E69}" srcOrd="1" destOrd="0" presId="urn:microsoft.com/office/officeart/2005/8/layout/list1"/>
    <dgm:cxn modelId="{0C03A3DF-0806-0842-9C56-F4D356280120}" type="presOf" srcId="{350A72E4-D27B-F248-A28D-B50C40F36CE5}" destId="{6430AE6D-498D-5243-9BAA-2691F305FAC3}" srcOrd="0" destOrd="0" presId="urn:microsoft.com/office/officeart/2005/8/layout/list1"/>
    <dgm:cxn modelId="{A89A8835-8AC2-374A-A0C6-CF768D1600B1}" type="presOf" srcId="{21EF2FB5-7231-974E-8EDA-FA089EFF921A}" destId="{B6045186-4240-CF44-88B9-604F2F3E019F}" srcOrd="0" destOrd="0" presId="urn:microsoft.com/office/officeart/2005/8/layout/list1"/>
    <dgm:cxn modelId="{6F1D6855-8810-A743-9B7C-CAF82DC66714}" srcId="{E003329A-2D10-9842-A896-45517D317F14}" destId="{350A72E4-D27B-F248-A28D-B50C40F36CE5}" srcOrd="9" destOrd="0" parTransId="{292EB591-48A8-2A4F-9DD6-86484ABB227F}" sibTransId="{B158F2FE-5AF4-2148-AF85-0BAA2E92BD5D}"/>
    <dgm:cxn modelId="{39CA7F44-3F06-6B49-99DB-73221C5F6E71}" type="presOf" srcId="{2335F16D-6E45-924A-B881-395FD192024B}" destId="{4F220E4F-6BCF-454F-8970-288B119D6CEE}" srcOrd="1" destOrd="0" presId="urn:microsoft.com/office/officeart/2005/8/layout/list1"/>
    <dgm:cxn modelId="{3E254215-C13F-384A-B68B-22D852C1ED1D}" type="presOf" srcId="{2335F16D-6E45-924A-B881-395FD192024B}" destId="{58731478-4C68-8D46-B500-2BC6157061C8}" srcOrd="0" destOrd="0" presId="urn:microsoft.com/office/officeart/2005/8/layout/list1"/>
    <dgm:cxn modelId="{A7238684-CE2A-3E47-91E8-7E6192DA62FE}" type="presOf" srcId="{62DE2393-30E7-CE47-9467-EF19A476833C}" destId="{2E3564BD-F6A4-BB41-AD61-F0D0D80D356F}" srcOrd="1" destOrd="0" presId="urn:microsoft.com/office/officeart/2005/8/layout/list1"/>
    <dgm:cxn modelId="{EF27B6C8-BC9F-E14C-AF0A-C2F3FD6D0F28}" srcId="{E003329A-2D10-9842-A896-45517D317F14}" destId="{57AFB9B0-DD33-F04D-8E09-652C16E5DFB6}" srcOrd="8" destOrd="0" parTransId="{27CD15E2-18D7-5646-BB20-12E851D7CAF0}" sibTransId="{565BAE82-F03B-BB44-BEF4-3FB93E14A60E}"/>
    <dgm:cxn modelId="{2B039826-A69F-A448-BDBE-84EFB962360C}" srcId="{E003329A-2D10-9842-A896-45517D317F14}" destId="{593307B7-30C1-D547-BEA6-0366DD0D674D}" srcOrd="6" destOrd="0" parTransId="{BA5A12D4-62C8-A249-BAF0-FBC1F0FA2EC6}" sibTransId="{FDD2216F-125F-434A-91DA-72958BC22305}"/>
    <dgm:cxn modelId="{19D31980-3A1D-0444-BD57-D717C7C618F9}" type="presOf" srcId="{94912E71-13B0-5746-B230-B3A724C4C800}" destId="{8704C036-E2FB-5544-BF20-3D7763158E31}" srcOrd="0" destOrd="0" presId="urn:microsoft.com/office/officeart/2005/8/layout/list1"/>
    <dgm:cxn modelId="{E0110394-6FB4-7544-AEF2-A3CF99D8DEAB}" type="presOf" srcId="{BF1253DC-814B-3440-BD6E-2F8319FC6357}" destId="{DC53D398-173A-3843-8BEE-94C96041D61B}" srcOrd="0" destOrd="0" presId="urn:microsoft.com/office/officeart/2005/8/layout/list1"/>
    <dgm:cxn modelId="{1CE66AAC-E66E-F948-8C8F-70935A0E1B89}" type="presOf" srcId="{5AA3DD1E-E1A2-874E-AFF1-BD98C6F4E33F}" destId="{93E9B98F-6D38-5942-8F4E-59492D809CC6}" srcOrd="1" destOrd="0" presId="urn:microsoft.com/office/officeart/2005/8/layout/list1"/>
    <dgm:cxn modelId="{9C958090-6CE8-8C4F-8F3A-87650487A91F}" srcId="{E003329A-2D10-9842-A896-45517D317F14}" destId="{6CF94C73-027D-6848-9A7E-E2AC495CD47C}" srcOrd="4" destOrd="0" parTransId="{5AA96F34-44EA-8641-ACCB-F11841752BF2}" sibTransId="{A291C4CE-1630-F142-8D2A-1877864F470B}"/>
    <dgm:cxn modelId="{B6D60BC4-BFBF-CB4E-AD4B-E500F5FABFC3}" type="presOf" srcId="{21EF2FB5-7231-974E-8EDA-FA089EFF921A}" destId="{C0006252-0C17-2E48-9C56-54203A04977F}" srcOrd="1" destOrd="0" presId="urn:microsoft.com/office/officeart/2005/8/layout/list1"/>
    <dgm:cxn modelId="{5BA42F40-0DEA-C144-A1B0-C4913965FBEE}" type="presParOf" srcId="{B0DB13E5-5374-E14E-9A41-AB5C66879D80}" destId="{46B2C5E2-EA16-0B45-AA62-2E428FA030BB}" srcOrd="0" destOrd="0" presId="urn:microsoft.com/office/officeart/2005/8/layout/list1"/>
    <dgm:cxn modelId="{56790A44-D2D9-D642-B89A-EAA7BB7112E7}" type="presParOf" srcId="{46B2C5E2-EA16-0B45-AA62-2E428FA030BB}" destId="{E1DD88A4-9FC9-A643-87BF-94D0DD3D4EA3}" srcOrd="0" destOrd="0" presId="urn:microsoft.com/office/officeart/2005/8/layout/list1"/>
    <dgm:cxn modelId="{184CD715-AECE-684F-8EB6-0DBC00FE3826}" type="presParOf" srcId="{46B2C5E2-EA16-0B45-AA62-2E428FA030BB}" destId="{93E9B98F-6D38-5942-8F4E-59492D809CC6}" srcOrd="1" destOrd="0" presId="urn:microsoft.com/office/officeart/2005/8/layout/list1"/>
    <dgm:cxn modelId="{2029AB3B-16D8-354B-87BE-3E9CB75E2691}" type="presParOf" srcId="{B0DB13E5-5374-E14E-9A41-AB5C66879D80}" destId="{43A2A93B-6993-C042-BC40-16A9486E3A73}" srcOrd="1" destOrd="0" presId="urn:microsoft.com/office/officeart/2005/8/layout/list1"/>
    <dgm:cxn modelId="{0D06E134-694F-2F45-88E3-E93FB83DD6EB}" type="presParOf" srcId="{B0DB13E5-5374-E14E-9A41-AB5C66879D80}" destId="{04B08D75-BEC3-8F4C-9DE7-169169A39652}" srcOrd="2" destOrd="0" presId="urn:microsoft.com/office/officeart/2005/8/layout/list1"/>
    <dgm:cxn modelId="{ED323FBA-84AF-6245-92D6-4C0F14B267C6}" type="presParOf" srcId="{B0DB13E5-5374-E14E-9A41-AB5C66879D80}" destId="{066B58BE-E39B-3F4D-8E0E-C41DA2357CC2}" srcOrd="3" destOrd="0" presId="urn:microsoft.com/office/officeart/2005/8/layout/list1"/>
    <dgm:cxn modelId="{E82E734A-514A-7F44-B23C-00AAA4D3C858}" type="presParOf" srcId="{B0DB13E5-5374-E14E-9A41-AB5C66879D80}" destId="{D311A256-28AD-724A-8D38-190FCBA59E54}" srcOrd="4" destOrd="0" presId="urn:microsoft.com/office/officeart/2005/8/layout/list1"/>
    <dgm:cxn modelId="{85A8A708-8000-BB44-A6D4-278E2B88A25B}" type="presParOf" srcId="{D311A256-28AD-724A-8D38-190FCBA59E54}" destId="{04DE5064-7E5E-6344-A714-CDC0512BD151}" srcOrd="0" destOrd="0" presId="urn:microsoft.com/office/officeart/2005/8/layout/list1"/>
    <dgm:cxn modelId="{F8E8E7A9-239B-104A-8E9C-CCE2FBA4AADD}" type="presParOf" srcId="{D311A256-28AD-724A-8D38-190FCBA59E54}" destId="{A464C1AB-307B-C74A-A94C-54BFF34F1537}" srcOrd="1" destOrd="0" presId="urn:microsoft.com/office/officeart/2005/8/layout/list1"/>
    <dgm:cxn modelId="{63025F2D-9C7D-E94C-AEF4-BDC994064725}" type="presParOf" srcId="{B0DB13E5-5374-E14E-9A41-AB5C66879D80}" destId="{790EDAC8-AE86-6945-806C-6692E9D14AE4}" srcOrd="5" destOrd="0" presId="urn:microsoft.com/office/officeart/2005/8/layout/list1"/>
    <dgm:cxn modelId="{09A5335F-57E3-4A44-AEE1-2F42EDF15A4D}" type="presParOf" srcId="{B0DB13E5-5374-E14E-9A41-AB5C66879D80}" destId="{440B4DE3-684D-854A-9AC0-D077C774D371}" srcOrd="6" destOrd="0" presId="urn:microsoft.com/office/officeart/2005/8/layout/list1"/>
    <dgm:cxn modelId="{BDADD66E-A81E-734E-A4E6-89DA59B04950}" type="presParOf" srcId="{B0DB13E5-5374-E14E-9A41-AB5C66879D80}" destId="{180F26DC-500D-3144-8BA1-6FD802A6E4FD}" srcOrd="7" destOrd="0" presId="urn:microsoft.com/office/officeart/2005/8/layout/list1"/>
    <dgm:cxn modelId="{484395D1-E380-4F45-B6B0-0630F9591DBD}" type="presParOf" srcId="{B0DB13E5-5374-E14E-9A41-AB5C66879D80}" destId="{5E287A1B-890F-D94B-841F-DD5527C0FB1B}" srcOrd="8" destOrd="0" presId="urn:microsoft.com/office/officeart/2005/8/layout/list1"/>
    <dgm:cxn modelId="{86BFFB02-8D24-D84A-A7B2-DEA2EF0B4C96}" type="presParOf" srcId="{5E287A1B-890F-D94B-841F-DD5527C0FB1B}" destId="{83483628-DEAE-EF46-9539-E1A6ED928A07}" srcOrd="0" destOrd="0" presId="urn:microsoft.com/office/officeart/2005/8/layout/list1"/>
    <dgm:cxn modelId="{5E756379-5BB5-E341-B8BE-F5FA0DC4E3A6}" type="presParOf" srcId="{5E287A1B-890F-D94B-841F-DD5527C0FB1B}" destId="{2E3564BD-F6A4-BB41-AD61-F0D0D80D356F}" srcOrd="1" destOrd="0" presId="urn:microsoft.com/office/officeart/2005/8/layout/list1"/>
    <dgm:cxn modelId="{6456DE0F-D243-724B-B117-8F7BA9CC8724}" type="presParOf" srcId="{B0DB13E5-5374-E14E-9A41-AB5C66879D80}" destId="{F40E55E0-2682-3E40-BD3A-5665665633AC}" srcOrd="9" destOrd="0" presId="urn:microsoft.com/office/officeart/2005/8/layout/list1"/>
    <dgm:cxn modelId="{8B46CA1E-34EE-5C47-91B9-512AD9AE11F7}" type="presParOf" srcId="{B0DB13E5-5374-E14E-9A41-AB5C66879D80}" destId="{B3679B47-BAB8-D044-B7FB-430956BEA257}" srcOrd="10" destOrd="0" presId="urn:microsoft.com/office/officeart/2005/8/layout/list1"/>
    <dgm:cxn modelId="{8DF7FDA9-403A-CC41-B899-B75169141E98}" type="presParOf" srcId="{B0DB13E5-5374-E14E-9A41-AB5C66879D80}" destId="{8EE43399-15DE-3742-BFA3-1978C801502F}" srcOrd="11" destOrd="0" presId="urn:microsoft.com/office/officeart/2005/8/layout/list1"/>
    <dgm:cxn modelId="{501ED68C-53EE-4540-8B54-FA284E8DBEE3}" type="presParOf" srcId="{B0DB13E5-5374-E14E-9A41-AB5C66879D80}" destId="{639909F4-EC46-6041-B88B-67FA387996CA}" srcOrd="12" destOrd="0" presId="urn:microsoft.com/office/officeart/2005/8/layout/list1"/>
    <dgm:cxn modelId="{BD5C27E1-3E77-8A46-AD85-5567DE4535F3}" type="presParOf" srcId="{639909F4-EC46-6041-B88B-67FA387996CA}" destId="{B6045186-4240-CF44-88B9-604F2F3E019F}" srcOrd="0" destOrd="0" presId="urn:microsoft.com/office/officeart/2005/8/layout/list1"/>
    <dgm:cxn modelId="{238166D5-D2ED-8E49-85F0-C0793EB86D9E}" type="presParOf" srcId="{639909F4-EC46-6041-B88B-67FA387996CA}" destId="{C0006252-0C17-2E48-9C56-54203A04977F}" srcOrd="1" destOrd="0" presId="urn:microsoft.com/office/officeart/2005/8/layout/list1"/>
    <dgm:cxn modelId="{A7821446-37C8-A546-BA83-AEE6DAC8DDF0}" type="presParOf" srcId="{B0DB13E5-5374-E14E-9A41-AB5C66879D80}" destId="{EE8502AB-7214-9A49-82A8-71EEB8A68264}" srcOrd="13" destOrd="0" presId="urn:microsoft.com/office/officeart/2005/8/layout/list1"/>
    <dgm:cxn modelId="{F26E97B2-D8B1-214C-B45D-8C91DE259928}" type="presParOf" srcId="{B0DB13E5-5374-E14E-9A41-AB5C66879D80}" destId="{59335AB6-FC3C-FB40-A4B4-62DA2C4189D0}" srcOrd="14" destOrd="0" presId="urn:microsoft.com/office/officeart/2005/8/layout/list1"/>
    <dgm:cxn modelId="{DBE6D03B-8CA0-8644-8362-4CE2D2BDB7BA}" type="presParOf" srcId="{B0DB13E5-5374-E14E-9A41-AB5C66879D80}" destId="{A851E92E-3ABA-3840-93AA-69904C24E335}" srcOrd="15" destOrd="0" presId="urn:microsoft.com/office/officeart/2005/8/layout/list1"/>
    <dgm:cxn modelId="{2B1CC41A-EE00-B34E-A064-3656D4713E3C}" type="presParOf" srcId="{B0DB13E5-5374-E14E-9A41-AB5C66879D80}" destId="{2906D5E7-79FF-254D-B4CC-8C01FC1B4F1B}" srcOrd="16" destOrd="0" presId="urn:microsoft.com/office/officeart/2005/8/layout/list1"/>
    <dgm:cxn modelId="{9A42DCBD-7EBD-B646-B448-A5CA7AA880A3}" type="presParOf" srcId="{2906D5E7-79FF-254D-B4CC-8C01FC1B4F1B}" destId="{C1312E39-C4FE-DE42-A51F-E6D8C4ADBE68}" srcOrd="0" destOrd="0" presId="urn:microsoft.com/office/officeart/2005/8/layout/list1"/>
    <dgm:cxn modelId="{2CC4A216-0414-8A42-A9D6-FF48D259EB17}" type="presParOf" srcId="{2906D5E7-79FF-254D-B4CC-8C01FC1B4F1B}" destId="{F3724B9D-72AD-474E-8889-CAEB45A346AC}" srcOrd="1" destOrd="0" presId="urn:microsoft.com/office/officeart/2005/8/layout/list1"/>
    <dgm:cxn modelId="{C2FF61C1-53C5-EA4F-A10E-7D689A8E08A1}" type="presParOf" srcId="{B0DB13E5-5374-E14E-9A41-AB5C66879D80}" destId="{8E50B844-D919-FE4A-A9C5-DE63FBFF36FA}" srcOrd="17" destOrd="0" presId="urn:microsoft.com/office/officeart/2005/8/layout/list1"/>
    <dgm:cxn modelId="{C87EB0C2-5F31-B746-BEAD-37D8774B6FE1}" type="presParOf" srcId="{B0DB13E5-5374-E14E-9A41-AB5C66879D80}" destId="{689C7193-0562-8640-AA91-40D98FC040CC}" srcOrd="18" destOrd="0" presId="urn:microsoft.com/office/officeart/2005/8/layout/list1"/>
    <dgm:cxn modelId="{AFB493A0-911C-B045-B3E7-AA925DFBA0DE}" type="presParOf" srcId="{B0DB13E5-5374-E14E-9A41-AB5C66879D80}" destId="{23C02A97-946D-1A45-B419-F52FD9571E8E}" srcOrd="19" destOrd="0" presId="urn:microsoft.com/office/officeart/2005/8/layout/list1"/>
    <dgm:cxn modelId="{194BC5E5-7CBF-9346-8730-4E1B4FCD20F2}" type="presParOf" srcId="{B0DB13E5-5374-E14E-9A41-AB5C66879D80}" destId="{B8BC69B7-7D5E-E04F-908A-9032962CF9E8}" srcOrd="20" destOrd="0" presId="urn:microsoft.com/office/officeart/2005/8/layout/list1"/>
    <dgm:cxn modelId="{B31B7087-0928-D54D-BD2F-7C8C4758D676}" type="presParOf" srcId="{B8BC69B7-7D5E-E04F-908A-9032962CF9E8}" destId="{8704C036-E2FB-5544-BF20-3D7763158E31}" srcOrd="0" destOrd="0" presId="urn:microsoft.com/office/officeart/2005/8/layout/list1"/>
    <dgm:cxn modelId="{01FC4DE7-002C-314F-B835-B6E762DC733C}" type="presParOf" srcId="{B8BC69B7-7D5E-E04F-908A-9032962CF9E8}" destId="{8AAF0189-4EA9-BA4B-B998-0C50CECA4E69}" srcOrd="1" destOrd="0" presId="urn:microsoft.com/office/officeart/2005/8/layout/list1"/>
    <dgm:cxn modelId="{CC83E66D-E0FB-DE43-BDCF-8F33FF232BD5}" type="presParOf" srcId="{B0DB13E5-5374-E14E-9A41-AB5C66879D80}" destId="{F633C498-BFD5-5E48-9F13-CE602DF890BE}" srcOrd="21" destOrd="0" presId="urn:microsoft.com/office/officeart/2005/8/layout/list1"/>
    <dgm:cxn modelId="{CF51A172-F8A8-2341-B6F0-9F1509F0A878}" type="presParOf" srcId="{B0DB13E5-5374-E14E-9A41-AB5C66879D80}" destId="{DE8B4AA1-97E4-CF40-B5E2-2CE998CC6BCF}" srcOrd="22" destOrd="0" presId="urn:microsoft.com/office/officeart/2005/8/layout/list1"/>
    <dgm:cxn modelId="{59E2879A-A99E-6E47-9694-E7AC8562C4D9}" type="presParOf" srcId="{B0DB13E5-5374-E14E-9A41-AB5C66879D80}" destId="{A199A499-B46B-A74E-B137-C303CD5A25D6}" srcOrd="23" destOrd="0" presId="urn:microsoft.com/office/officeart/2005/8/layout/list1"/>
    <dgm:cxn modelId="{33DC665B-3264-F347-975B-544648ADE665}" type="presParOf" srcId="{B0DB13E5-5374-E14E-9A41-AB5C66879D80}" destId="{C76B7454-8604-7341-B8B4-086F41855038}" srcOrd="24" destOrd="0" presId="urn:microsoft.com/office/officeart/2005/8/layout/list1"/>
    <dgm:cxn modelId="{7D4E85D9-C174-F44C-927D-B6A855582F01}" type="presParOf" srcId="{C76B7454-8604-7341-B8B4-086F41855038}" destId="{8A96B887-7E53-FE4A-A243-D79EC4E51C87}" srcOrd="0" destOrd="0" presId="urn:microsoft.com/office/officeart/2005/8/layout/list1"/>
    <dgm:cxn modelId="{4A53A6AD-7A62-1244-AA69-8EB4B6BB927E}" type="presParOf" srcId="{C76B7454-8604-7341-B8B4-086F41855038}" destId="{5568FACE-DDED-A744-B1C9-4EAE3913DD95}" srcOrd="1" destOrd="0" presId="urn:microsoft.com/office/officeart/2005/8/layout/list1"/>
    <dgm:cxn modelId="{B4359D4A-9BEB-414A-A125-1CBD7D5FE09F}" type="presParOf" srcId="{B0DB13E5-5374-E14E-9A41-AB5C66879D80}" destId="{1188D367-C10F-3A4E-A225-1735367BC291}" srcOrd="25" destOrd="0" presId="urn:microsoft.com/office/officeart/2005/8/layout/list1"/>
    <dgm:cxn modelId="{CA39665F-4408-C342-ADA7-764732DB5850}" type="presParOf" srcId="{B0DB13E5-5374-E14E-9A41-AB5C66879D80}" destId="{4644294F-0AE7-CB41-98B1-845CBFBE3350}" srcOrd="26" destOrd="0" presId="urn:microsoft.com/office/officeart/2005/8/layout/list1"/>
    <dgm:cxn modelId="{57600A9A-0374-C947-9571-DF9C12175C39}" type="presParOf" srcId="{B0DB13E5-5374-E14E-9A41-AB5C66879D80}" destId="{9AAA57A4-74C2-AE47-AF4C-ADE4E3CA0F77}" srcOrd="27" destOrd="0" presId="urn:microsoft.com/office/officeart/2005/8/layout/list1"/>
    <dgm:cxn modelId="{4E57F4D6-2A7C-E445-B0BD-38A01B11CAF0}" type="presParOf" srcId="{B0DB13E5-5374-E14E-9A41-AB5C66879D80}" destId="{2EAD6155-925A-6643-89FA-1301B887C3FE}" srcOrd="28" destOrd="0" presId="urn:microsoft.com/office/officeart/2005/8/layout/list1"/>
    <dgm:cxn modelId="{5296769A-D3FE-E04E-A0B9-2214E5D3037D}" type="presParOf" srcId="{2EAD6155-925A-6643-89FA-1301B887C3FE}" destId="{58731478-4C68-8D46-B500-2BC6157061C8}" srcOrd="0" destOrd="0" presId="urn:microsoft.com/office/officeart/2005/8/layout/list1"/>
    <dgm:cxn modelId="{69CCC2EE-D491-904A-91A7-D829AF9E0790}" type="presParOf" srcId="{2EAD6155-925A-6643-89FA-1301B887C3FE}" destId="{4F220E4F-6BCF-454F-8970-288B119D6CEE}" srcOrd="1" destOrd="0" presId="urn:microsoft.com/office/officeart/2005/8/layout/list1"/>
    <dgm:cxn modelId="{C83C5DA6-2D66-0443-81D2-BBB86FFD4F16}" type="presParOf" srcId="{B0DB13E5-5374-E14E-9A41-AB5C66879D80}" destId="{18892BEE-80B7-DF4C-9465-E11BF046F61D}" srcOrd="29" destOrd="0" presId="urn:microsoft.com/office/officeart/2005/8/layout/list1"/>
    <dgm:cxn modelId="{B3B2B6DB-7750-0E48-A8AA-71718715C8AF}" type="presParOf" srcId="{B0DB13E5-5374-E14E-9A41-AB5C66879D80}" destId="{74258E43-08C1-3842-B578-BC691FAF1B59}" srcOrd="30" destOrd="0" presId="urn:microsoft.com/office/officeart/2005/8/layout/list1"/>
    <dgm:cxn modelId="{A461F61E-1B1A-344E-87FD-CFB491B75F05}" type="presParOf" srcId="{B0DB13E5-5374-E14E-9A41-AB5C66879D80}" destId="{94535D11-5512-2A4F-B9A8-AE961A9AADC8}" srcOrd="31" destOrd="0" presId="urn:microsoft.com/office/officeart/2005/8/layout/list1"/>
    <dgm:cxn modelId="{BFC8D07D-1939-9C4E-AE15-C24B279A16BA}" type="presParOf" srcId="{B0DB13E5-5374-E14E-9A41-AB5C66879D80}" destId="{6CA04AE4-32F7-9C44-9862-27A90601F452}" srcOrd="32" destOrd="0" presId="urn:microsoft.com/office/officeart/2005/8/layout/list1"/>
    <dgm:cxn modelId="{5A03FD22-CCE6-204E-9A86-CCE586EC1264}" type="presParOf" srcId="{6CA04AE4-32F7-9C44-9862-27A90601F452}" destId="{23826225-6B14-D54E-964E-BA239483564D}" srcOrd="0" destOrd="0" presId="urn:microsoft.com/office/officeart/2005/8/layout/list1"/>
    <dgm:cxn modelId="{D5664130-784D-BA41-A860-4C31F496C124}" type="presParOf" srcId="{6CA04AE4-32F7-9C44-9862-27A90601F452}" destId="{48386BB6-8906-D244-B265-0CF646F57EE4}" srcOrd="1" destOrd="0" presId="urn:microsoft.com/office/officeart/2005/8/layout/list1"/>
    <dgm:cxn modelId="{E2CB70AA-BE96-1E4E-9614-BD697487C9C9}" type="presParOf" srcId="{B0DB13E5-5374-E14E-9A41-AB5C66879D80}" destId="{54C1C7EF-7DBA-DC4F-B7BF-82CA3334D809}" srcOrd="33" destOrd="0" presId="urn:microsoft.com/office/officeart/2005/8/layout/list1"/>
    <dgm:cxn modelId="{A074B2DF-A661-E84A-9336-4F3A7DD2A400}" type="presParOf" srcId="{B0DB13E5-5374-E14E-9A41-AB5C66879D80}" destId="{2B113F09-5C67-A04C-A631-1EB79DD2A3F1}" srcOrd="34" destOrd="0" presId="urn:microsoft.com/office/officeart/2005/8/layout/list1"/>
    <dgm:cxn modelId="{53705040-0F7D-884E-9628-541510F88292}" type="presParOf" srcId="{B0DB13E5-5374-E14E-9A41-AB5C66879D80}" destId="{A4E1A7CC-101B-1747-AE47-3E423351F00D}" srcOrd="35" destOrd="0" presId="urn:microsoft.com/office/officeart/2005/8/layout/list1"/>
    <dgm:cxn modelId="{987C9697-47D2-E842-BAED-5350FD80578D}" type="presParOf" srcId="{B0DB13E5-5374-E14E-9A41-AB5C66879D80}" destId="{9C2A08E0-23C4-9845-8915-CC13DE97B25D}" srcOrd="36" destOrd="0" presId="urn:microsoft.com/office/officeart/2005/8/layout/list1"/>
    <dgm:cxn modelId="{5A45CA89-83DA-2343-8440-5441FFFF7536}" type="presParOf" srcId="{9C2A08E0-23C4-9845-8915-CC13DE97B25D}" destId="{6430AE6D-498D-5243-9BAA-2691F305FAC3}" srcOrd="0" destOrd="0" presId="urn:microsoft.com/office/officeart/2005/8/layout/list1"/>
    <dgm:cxn modelId="{13A43D19-D4A8-9E49-BFA6-31629B39A86C}" type="presParOf" srcId="{9C2A08E0-23C4-9845-8915-CC13DE97B25D}" destId="{21BF780E-6F64-5748-B653-42E16AF9CC76}" srcOrd="1" destOrd="0" presId="urn:microsoft.com/office/officeart/2005/8/layout/list1"/>
    <dgm:cxn modelId="{5CA9611C-F82E-744F-A456-897ECDBC16CC}" type="presParOf" srcId="{B0DB13E5-5374-E14E-9A41-AB5C66879D80}" destId="{79552E40-3763-A94A-97AF-7B5C3F8F7E79}" srcOrd="37" destOrd="0" presId="urn:microsoft.com/office/officeart/2005/8/layout/list1"/>
    <dgm:cxn modelId="{575EEEE9-70D0-9849-989A-E7369F92EA25}" type="presParOf" srcId="{B0DB13E5-5374-E14E-9A41-AB5C66879D80}" destId="{17484F48-202C-964C-8A6E-7F1201C497F8}" srcOrd="38" destOrd="0" presId="urn:microsoft.com/office/officeart/2005/8/layout/list1"/>
    <dgm:cxn modelId="{B756688F-20B3-3147-90C5-4794E1E23407}" type="presParOf" srcId="{B0DB13E5-5374-E14E-9A41-AB5C66879D80}" destId="{6AB1FE37-1EA0-FB40-BDFD-8C2755C95723}" srcOrd="39" destOrd="0" presId="urn:microsoft.com/office/officeart/2005/8/layout/list1"/>
    <dgm:cxn modelId="{353B0FF4-44B2-8644-9F3A-F0622E84C54E}" type="presParOf" srcId="{B0DB13E5-5374-E14E-9A41-AB5C66879D80}" destId="{31355201-EB01-0443-85BD-C0256E42B8C6}" srcOrd="40" destOrd="0" presId="urn:microsoft.com/office/officeart/2005/8/layout/list1"/>
    <dgm:cxn modelId="{95EC8FE9-6062-2445-A2E4-35CD18A712F4}" type="presParOf" srcId="{31355201-EB01-0443-85BD-C0256E42B8C6}" destId="{DC53D398-173A-3843-8BEE-94C96041D61B}" srcOrd="0" destOrd="0" presId="urn:microsoft.com/office/officeart/2005/8/layout/list1"/>
    <dgm:cxn modelId="{6F38F2FF-F02F-4946-AD8A-415FC1B0985A}" type="presParOf" srcId="{31355201-EB01-0443-85BD-C0256E42B8C6}" destId="{84534CC1-EFC8-054B-A36B-6ACB87997B1C}" srcOrd="1" destOrd="0" presId="urn:microsoft.com/office/officeart/2005/8/layout/list1"/>
    <dgm:cxn modelId="{4C7FB9CA-E881-AB4A-A39E-4EE2B2F4C8C8}" type="presParOf" srcId="{B0DB13E5-5374-E14E-9A41-AB5C66879D80}" destId="{D2629CD4-036F-8B4B-8E52-AC8C4ADBB345}" srcOrd="41" destOrd="0" presId="urn:microsoft.com/office/officeart/2005/8/layout/list1"/>
    <dgm:cxn modelId="{2F18E624-DD05-1D44-8895-7713CEAD9918}" type="presParOf" srcId="{B0DB13E5-5374-E14E-9A41-AB5C66879D80}" destId="{F1E2B33B-9A01-5A4D-997A-377D21C08738}" srcOrd="4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3579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11729" y="2103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Flexibilidad (7)</a:t>
          </a:r>
          <a:endParaRPr lang="es-ES" sz="2000" kern="1200" dirty="0"/>
        </a:p>
      </dsp:txBody>
      <dsp:txXfrm>
        <a:off x="226139" y="224792"/>
        <a:ext cx="2935392" cy="266380"/>
      </dsp:txXfrm>
    </dsp:sp>
    <dsp:sp modelId="{440B4DE3-684D-854A-9AC0-D077C774D371}">
      <dsp:nvSpPr>
        <dsp:cNvPr id="0" name=""/>
        <dsp:cNvSpPr/>
      </dsp:nvSpPr>
      <dsp:spPr>
        <a:xfrm>
          <a:off x="0" y="8115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11729" y="6639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Atención a la demanda (3)</a:t>
          </a:r>
          <a:endParaRPr lang="es-ES" sz="2000" kern="1200" dirty="0"/>
        </a:p>
      </dsp:txBody>
      <dsp:txXfrm>
        <a:off x="226139" y="678392"/>
        <a:ext cx="2935392" cy="266380"/>
      </dsp:txXfrm>
    </dsp:sp>
    <dsp:sp modelId="{B3679B47-BAB8-D044-B7FB-430956BEA257}">
      <dsp:nvSpPr>
        <dsp:cNvPr id="0" name=""/>
        <dsp:cNvSpPr/>
      </dsp:nvSpPr>
      <dsp:spPr>
        <a:xfrm>
          <a:off x="0" y="12651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11729" y="11175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Inclusión (3)</a:t>
          </a:r>
          <a:endParaRPr lang="es-ES" sz="2000" kern="1200" dirty="0"/>
        </a:p>
      </dsp:txBody>
      <dsp:txXfrm>
        <a:off x="226139" y="1131992"/>
        <a:ext cx="2935392" cy="266380"/>
      </dsp:txXfrm>
    </dsp:sp>
    <dsp:sp modelId="{59335AB6-FC3C-FB40-A4B4-62DA2C4189D0}">
      <dsp:nvSpPr>
        <dsp:cNvPr id="0" name=""/>
        <dsp:cNvSpPr/>
      </dsp:nvSpPr>
      <dsp:spPr>
        <a:xfrm>
          <a:off x="0" y="17187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11729" y="15711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Becas (2)</a:t>
          </a:r>
          <a:endParaRPr lang="es-ES" sz="2000" kern="1200" dirty="0"/>
        </a:p>
      </dsp:txBody>
      <dsp:txXfrm>
        <a:off x="226139" y="1585592"/>
        <a:ext cx="2935392" cy="266380"/>
      </dsp:txXfrm>
    </dsp:sp>
    <dsp:sp modelId="{689C7193-0562-8640-AA91-40D98FC040CC}">
      <dsp:nvSpPr>
        <dsp:cNvPr id="0" name=""/>
        <dsp:cNvSpPr/>
      </dsp:nvSpPr>
      <dsp:spPr>
        <a:xfrm>
          <a:off x="0" y="21723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11729" y="20247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Deserción (2)</a:t>
          </a:r>
          <a:endParaRPr lang="es-ES" sz="2000" kern="1200" dirty="0"/>
        </a:p>
      </dsp:txBody>
      <dsp:txXfrm>
        <a:off x="226139" y="2039192"/>
        <a:ext cx="2935392" cy="266380"/>
      </dsp:txXfrm>
    </dsp:sp>
    <dsp:sp modelId="{DE8B4AA1-97E4-CF40-B5E2-2CE998CC6BCF}">
      <dsp:nvSpPr>
        <dsp:cNvPr id="0" name=""/>
        <dsp:cNvSpPr/>
      </dsp:nvSpPr>
      <dsp:spPr>
        <a:xfrm>
          <a:off x="0" y="26259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11729" y="24783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Eficiencia terminal (2)</a:t>
          </a:r>
          <a:endParaRPr lang="es-ES" sz="2000" kern="1200" dirty="0"/>
        </a:p>
      </dsp:txBody>
      <dsp:txXfrm>
        <a:off x="226139" y="2492792"/>
        <a:ext cx="2935392" cy="266380"/>
      </dsp:txXfrm>
    </dsp:sp>
    <dsp:sp modelId="{4644294F-0AE7-CB41-98B1-845CBFBE3350}">
      <dsp:nvSpPr>
        <dsp:cNvPr id="0" name=""/>
        <dsp:cNvSpPr/>
      </dsp:nvSpPr>
      <dsp:spPr>
        <a:xfrm>
          <a:off x="0" y="3079582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FACE-DDED-A744-B1C9-4EAE3913DD95}">
      <dsp:nvSpPr>
        <dsp:cNvPr id="0" name=""/>
        <dsp:cNvSpPr/>
      </dsp:nvSpPr>
      <dsp:spPr>
        <a:xfrm>
          <a:off x="211729" y="29319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Infraestructura (2)</a:t>
          </a:r>
          <a:endParaRPr lang="es-ES" sz="2000" kern="1200" dirty="0"/>
        </a:p>
      </dsp:txBody>
      <dsp:txXfrm>
        <a:off x="226139" y="2946392"/>
        <a:ext cx="2935392" cy="266380"/>
      </dsp:txXfrm>
    </dsp:sp>
    <dsp:sp modelId="{74258E43-08C1-3842-B578-BC691FAF1B59}">
      <dsp:nvSpPr>
        <dsp:cNvPr id="0" name=""/>
        <dsp:cNvSpPr/>
      </dsp:nvSpPr>
      <dsp:spPr>
        <a:xfrm>
          <a:off x="0" y="3533183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0E4F-6BCF-454F-8970-288B119D6CEE}">
      <dsp:nvSpPr>
        <dsp:cNvPr id="0" name=""/>
        <dsp:cNvSpPr/>
      </dsp:nvSpPr>
      <dsp:spPr>
        <a:xfrm>
          <a:off x="211729" y="3385582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Movilidad (2)</a:t>
          </a:r>
          <a:endParaRPr lang="es-ES" sz="2000" kern="1200" dirty="0"/>
        </a:p>
      </dsp:txBody>
      <dsp:txXfrm>
        <a:off x="226139" y="3399992"/>
        <a:ext cx="2935392" cy="266380"/>
      </dsp:txXfrm>
    </dsp:sp>
    <dsp:sp modelId="{2B113F09-5C67-A04C-A631-1EB79DD2A3F1}">
      <dsp:nvSpPr>
        <dsp:cNvPr id="0" name=""/>
        <dsp:cNvSpPr/>
      </dsp:nvSpPr>
      <dsp:spPr>
        <a:xfrm>
          <a:off x="0" y="3986783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86BB6-8906-D244-B265-0CF646F57EE4}">
      <dsp:nvSpPr>
        <dsp:cNvPr id="0" name=""/>
        <dsp:cNvSpPr/>
      </dsp:nvSpPr>
      <dsp:spPr>
        <a:xfrm>
          <a:off x="211729" y="3839183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Acompañamiento (1)</a:t>
          </a:r>
          <a:endParaRPr lang="es-ES" sz="2000" kern="1200" dirty="0"/>
        </a:p>
      </dsp:txBody>
      <dsp:txXfrm>
        <a:off x="226139" y="3853593"/>
        <a:ext cx="2935392" cy="266380"/>
      </dsp:txXfrm>
    </dsp:sp>
    <dsp:sp modelId="{17484F48-202C-964C-8A6E-7F1201C497F8}">
      <dsp:nvSpPr>
        <dsp:cNvPr id="0" name=""/>
        <dsp:cNvSpPr/>
      </dsp:nvSpPr>
      <dsp:spPr>
        <a:xfrm>
          <a:off x="0" y="4440383"/>
          <a:ext cx="4234589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F780E-6F64-5748-B653-42E16AF9CC76}">
      <dsp:nvSpPr>
        <dsp:cNvPr id="0" name=""/>
        <dsp:cNvSpPr/>
      </dsp:nvSpPr>
      <dsp:spPr>
        <a:xfrm>
          <a:off x="211729" y="4292783"/>
          <a:ext cx="2964212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40" tIns="0" rIns="11204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Homologación (1)</a:t>
          </a:r>
          <a:endParaRPr lang="es-ES" sz="2000" kern="1200" dirty="0"/>
        </a:p>
      </dsp:txBody>
      <dsp:txXfrm>
        <a:off x="226139" y="4307193"/>
        <a:ext cx="2935392" cy="266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309068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31579" y="161468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Renovación curricular (4)</a:t>
          </a:r>
          <a:endParaRPr lang="es-ES" sz="2000" kern="1200" dirty="0"/>
        </a:p>
      </dsp:txBody>
      <dsp:txXfrm>
        <a:off x="245989" y="175878"/>
        <a:ext cx="3213290" cy="266380"/>
      </dsp:txXfrm>
    </dsp:sp>
    <dsp:sp modelId="{440B4DE3-684D-854A-9AC0-D077C774D371}">
      <dsp:nvSpPr>
        <dsp:cNvPr id="0" name=""/>
        <dsp:cNvSpPr/>
      </dsp:nvSpPr>
      <dsp:spPr>
        <a:xfrm>
          <a:off x="0" y="762668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31579" y="615068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Formación docente (2)</a:t>
          </a:r>
          <a:endParaRPr lang="es-ES" sz="2000" kern="1200" dirty="0"/>
        </a:p>
      </dsp:txBody>
      <dsp:txXfrm>
        <a:off x="245989" y="629478"/>
        <a:ext cx="3213290" cy="266380"/>
      </dsp:txXfrm>
    </dsp:sp>
    <dsp:sp modelId="{B3679B47-BAB8-D044-B7FB-430956BEA257}">
      <dsp:nvSpPr>
        <dsp:cNvPr id="0" name=""/>
        <dsp:cNvSpPr/>
      </dsp:nvSpPr>
      <dsp:spPr>
        <a:xfrm>
          <a:off x="0" y="1216268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31579" y="1068668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Educación dual (2)</a:t>
          </a:r>
          <a:endParaRPr lang="es-ES" sz="2000" kern="1200" dirty="0"/>
        </a:p>
      </dsp:txBody>
      <dsp:txXfrm>
        <a:off x="245989" y="1083078"/>
        <a:ext cx="3213290" cy="266380"/>
      </dsp:txXfrm>
    </dsp:sp>
    <dsp:sp modelId="{59335AB6-FC3C-FB40-A4B4-62DA2C4189D0}">
      <dsp:nvSpPr>
        <dsp:cNvPr id="0" name=""/>
        <dsp:cNvSpPr/>
      </dsp:nvSpPr>
      <dsp:spPr>
        <a:xfrm>
          <a:off x="0" y="1669868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31579" y="1522268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Enseñanza (2)</a:t>
          </a:r>
          <a:endParaRPr lang="es-ES" sz="2000" kern="1200" dirty="0"/>
        </a:p>
      </dsp:txBody>
      <dsp:txXfrm>
        <a:off x="245989" y="1536678"/>
        <a:ext cx="3213290" cy="266380"/>
      </dsp:txXfrm>
    </dsp:sp>
    <dsp:sp modelId="{689C7193-0562-8640-AA91-40D98FC040CC}">
      <dsp:nvSpPr>
        <dsp:cNvPr id="0" name=""/>
        <dsp:cNvSpPr/>
      </dsp:nvSpPr>
      <dsp:spPr>
        <a:xfrm>
          <a:off x="0" y="2123468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31579" y="1975868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Desempeño (1)</a:t>
          </a:r>
          <a:endParaRPr lang="es-ES" sz="2000" kern="1200" dirty="0"/>
        </a:p>
      </dsp:txBody>
      <dsp:txXfrm>
        <a:off x="245989" y="1990278"/>
        <a:ext cx="3213290" cy="266380"/>
      </dsp:txXfrm>
    </dsp:sp>
    <dsp:sp modelId="{DE8B4AA1-97E4-CF40-B5E2-2CE998CC6BCF}">
      <dsp:nvSpPr>
        <dsp:cNvPr id="0" name=""/>
        <dsp:cNvSpPr/>
      </dsp:nvSpPr>
      <dsp:spPr>
        <a:xfrm>
          <a:off x="0" y="2577069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31579" y="2429468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Evaluación (1)</a:t>
          </a:r>
          <a:endParaRPr lang="es-ES" sz="2000" kern="1200" dirty="0"/>
        </a:p>
      </dsp:txBody>
      <dsp:txXfrm>
        <a:off x="245989" y="2443878"/>
        <a:ext cx="3213290" cy="266380"/>
      </dsp:txXfrm>
    </dsp:sp>
    <dsp:sp modelId="{4644294F-0AE7-CB41-98B1-845CBFBE3350}">
      <dsp:nvSpPr>
        <dsp:cNvPr id="0" name=""/>
        <dsp:cNvSpPr/>
      </dsp:nvSpPr>
      <dsp:spPr>
        <a:xfrm>
          <a:off x="0" y="3030669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FACE-DDED-A744-B1C9-4EAE3913DD95}">
      <dsp:nvSpPr>
        <dsp:cNvPr id="0" name=""/>
        <dsp:cNvSpPr/>
      </dsp:nvSpPr>
      <dsp:spPr>
        <a:xfrm>
          <a:off x="231579" y="2883069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Modelos pedagógicos (1)</a:t>
          </a:r>
          <a:endParaRPr lang="es-ES" sz="2000" kern="1200" dirty="0"/>
        </a:p>
      </dsp:txBody>
      <dsp:txXfrm>
        <a:off x="245989" y="2897479"/>
        <a:ext cx="3213290" cy="266380"/>
      </dsp:txXfrm>
    </dsp:sp>
    <dsp:sp modelId="{74258E43-08C1-3842-B578-BC691FAF1B59}">
      <dsp:nvSpPr>
        <dsp:cNvPr id="0" name=""/>
        <dsp:cNvSpPr/>
      </dsp:nvSpPr>
      <dsp:spPr>
        <a:xfrm>
          <a:off x="0" y="3484269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0E4F-6BCF-454F-8970-288B119D6CEE}">
      <dsp:nvSpPr>
        <dsp:cNvPr id="0" name=""/>
        <dsp:cNvSpPr/>
      </dsp:nvSpPr>
      <dsp:spPr>
        <a:xfrm>
          <a:off x="231579" y="3336669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Segunda lengua (1)</a:t>
          </a:r>
          <a:endParaRPr lang="es-ES" sz="2000" kern="1200" dirty="0"/>
        </a:p>
      </dsp:txBody>
      <dsp:txXfrm>
        <a:off x="245989" y="3351079"/>
        <a:ext cx="3213290" cy="266380"/>
      </dsp:txXfrm>
    </dsp:sp>
    <dsp:sp modelId="{2B113F09-5C67-A04C-A631-1EB79DD2A3F1}">
      <dsp:nvSpPr>
        <dsp:cNvPr id="0" name=""/>
        <dsp:cNvSpPr/>
      </dsp:nvSpPr>
      <dsp:spPr>
        <a:xfrm>
          <a:off x="0" y="3937869"/>
          <a:ext cx="4631587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86BB6-8906-D244-B265-0CF646F57EE4}">
      <dsp:nvSpPr>
        <dsp:cNvPr id="0" name=""/>
        <dsp:cNvSpPr/>
      </dsp:nvSpPr>
      <dsp:spPr>
        <a:xfrm>
          <a:off x="231579" y="3790269"/>
          <a:ext cx="3242110" cy="29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2544" tIns="0" rIns="12254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Trabajo colaborativo (1)</a:t>
          </a:r>
          <a:endParaRPr lang="es-ES" sz="2000" kern="1200" dirty="0"/>
        </a:p>
      </dsp:txBody>
      <dsp:txXfrm>
        <a:off x="245989" y="3804679"/>
        <a:ext cx="3213290" cy="26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277748"/>
          <a:ext cx="47680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38403" y="41588"/>
          <a:ext cx="3337644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155" tIns="0" rIns="126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Eficacia curricular (7)</a:t>
          </a:r>
          <a:endParaRPr lang="es-ES" sz="2000" kern="1200" dirty="0"/>
        </a:p>
      </dsp:txBody>
      <dsp:txXfrm>
        <a:off x="261460" y="64645"/>
        <a:ext cx="3291530" cy="426206"/>
      </dsp:txXfrm>
    </dsp:sp>
    <dsp:sp modelId="{440B4DE3-684D-854A-9AC0-D077C774D371}">
      <dsp:nvSpPr>
        <dsp:cNvPr id="0" name=""/>
        <dsp:cNvSpPr/>
      </dsp:nvSpPr>
      <dsp:spPr>
        <a:xfrm>
          <a:off x="0" y="1003508"/>
          <a:ext cx="47680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38403" y="767349"/>
          <a:ext cx="3337644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155" tIns="0" rIns="126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Renovación curricular (4)</a:t>
          </a:r>
          <a:endParaRPr lang="es-ES" sz="2000" kern="1200" dirty="0"/>
        </a:p>
      </dsp:txBody>
      <dsp:txXfrm>
        <a:off x="261460" y="790406"/>
        <a:ext cx="3291530" cy="426206"/>
      </dsp:txXfrm>
    </dsp:sp>
    <dsp:sp modelId="{B3679B47-BAB8-D044-B7FB-430956BEA257}">
      <dsp:nvSpPr>
        <dsp:cNvPr id="0" name=""/>
        <dsp:cNvSpPr/>
      </dsp:nvSpPr>
      <dsp:spPr>
        <a:xfrm>
          <a:off x="0" y="1729268"/>
          <a:ext cx="47680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38403" y="1493108"/>
          <a:ext cx="3337644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155" tIns="0" rIns="126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Evaluación (2)</a:t>
          </a:r>
          <a:endParaRPr lang="es-ES" sz="2000" kern="1200" dirty="0"/>
        </a:p>
      </dsp:txBody>
      <dsp:txXfrm>
        <a:off x="261460" y="1516165"/>
        <a:ext cx="3291530" cy="426206"/>
      </dsp:txXfrm>
    </dsp:sp>
    <dsp:sp modelId="{59335AB6-FC3C-FB40-A4B4-62DA2C4189D0}">
      <dsp:nvSpPr>
        <dsp:cNvPr id="0" name=""/>
        <dsp:cNvSpPr/>
      </dsp:nvSpPr>
      <dsp:spPr>
        <a:xfrm>
          <a:off x="0" y="2455028"/>
          <a:ext cx="47680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38403" y="2218868"/>
          <a:ext cx="3337644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155" tIns="0" rIns="126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Prácticas profesionales (2)</a:t>
          </a:r>
          <a:endParaRPr lang="es-ES" sz="2000" kern="1200" dirty="0"/>
        </a:p>
      </dsp:txBody>
      <dsp:txXfrm>
        <a:off x="261460" y="2241925"/>
        <a:ext cx="3291530" cy="426206"/>
      </dsp:txXfrm>
    </dsp:sp>
    <dsp:sp modelId="{689C7193-0562-8640-AA91-40D98FC040CC}">
      <dsp:nvSpPr>
        <dsp:cNvPr id="0" name=""/>
        <dsp:cNvSpPr/>
      </dsp:nvSpPr>
      <dsp:spPr>
        <a:xfrm>
          <a:off x="0" y="3180789"/>
          <a:ext cx="47680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38403" y="2944629"/>
          <a:ext cx="3337644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155" tIns="0" rIns="126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Atención a la demanda (1)</a:t>
          </a:r>
          <a:endParaRPr lang="es-ES" sz="2000" kern="1200" dirty="0"/>
        </a:p>
      </dsp:txBody>
      <dsp:txXfrm>
        <a:off x="261460" y="2967686"/>
        <a:ext cx="3291530" cy="426206"/>
      </dsp:txXfrm>
    </dsp:sp>
    <dsp:sp modelId="{DE8B4AA1-97E4-CF40-B5E2-2CE998CC6BCF}">
      <dsp:nvSpPr>
        <dsp:cNvPr id="0" name=""/>
        <dsp:cNvSpPr/>
      </dsp:nvSpPr>
      <dsp:spPr>
        <a:xfrm>
          <a:off x="0" y="3906549"/>
          <a:ext cx="476806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38403" y="3670389"/>
          <a:ext cx="3337644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6155" tIns="0" rIns="1261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Vinculación curricular  (1)</a:t>
          </a:r>
          <a:endParaRPr lang="es-ES" sz="2000" kern="1200" dirty="0"/>
        </a:p>
      </dsp:txBody>
      <dsp:txXfrm>
        <a:off x="261460" y="3693446"/>
        <a:ext cx="3291530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1941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60111" y="465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Eficacia Curricular (5)</a:t>
          </a:r>
          <a:endParaRPr lang="es-ES" sz="2000" kern="1200" dirty="0"/>
        </a:p>
      </dsp:txBody>
      <dsp:txXfrm>
        <a:off x="274521" y="60991"/>
        <a:ext cx="3612738" cy="266380"/>
      </dsp:txXfrm>
    </dsp:sp>
    <dsp:sp modelId="{440B4DE3-684D-854A-9AC0-D077C774D371}">
      <dsp:nvSpPr>
        <dsp:cNvPr id="0" name=""/>
        <dsp:cNvSpPr/>
      </dsp:nvSpPr>
      <dsp:spPr>
        <a:xfrm>
          <a:off x="0" y="6477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60111" y="5001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Diagnósticos  (5)</a:t>
          </a:r>
          <a:endParaRPr lang="es-ES" sz="2000" kern="1200" dirty="0"/>
        </a:p>
      </dsp:txBody>
      <dsp:txXfrm>
        <a:off x="274521" y="514591"/>
        <a:ext cx="3612738" cy="266380"/>
      </dsp:txXfrm>
    </dsp:sp>
    <dsp:sp modelId="{B3679B47-BAB8-D044-B7FB-430956BEA257}">
      <dsp:nvSpPr>
        <dsp:cNvPr id="0" name=""/>
        <dsp:cNvSpPr/>
      </dsp:nvSpPr>
      <dsp:spPr>
        <a:xfrm>
          <a:off x="0" y="11013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60111" y="9537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Certificación (4)</a:t>
          </a:r>
          <a:endParaRPr lang="es-ES" sz="2000" kern="1200" dirty="0"/>
        </a:p>
      </dsp:txBody>
      <dsp:txXfrm>
        <a:off x="274521" y="968191"/>
        <a:ext cx="3612738" cy="266380"/>
      </dsp:txXfrm>
    </dsp:sp>
    <dsp:sp modelId="{59335AB6-FC3C-FB40-A4B4-62DA2C4189D0}">
      <dsp:nvSpPr>
        <dsp:cNvPr id="0" name=""/>
        <dsp:cNvSpPr/>
      </dsp:nvSpPr>
      <dsp:spPr>
        <a:xfrm>
          <a:off x="0" y="15549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60111" y="14073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Acreditación  (3)</a:t>
          </a:r>
          <a:endParaRPr lang="es-ES" sz="2000" kern="1200" dirty="0"/>
        </a:p>
      </dsp:txBody>
      <dsp:txXfrm>
        <a:off x="274521" y="1421791"/>
        <a:ext cx="3612738" cy="266380"/>
      </dsp:txXfrm>
    </dsp:sp>
    <dsp:sp modelId="{689C7193-0562-8640-AA91-40D98FC040CC}">
      <dsp:nvSpPr>
        <dsp:cNvPr id="0" name=""/>
        <dsp:cNvSpPr/>
      </dsp:nvSpPr>
      <dsp:spPr>
        <a:xfrm>
          <a:off x="0" y="20085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60111" y="18609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Docentes (2)</a:t>
          </a:r>
          <a:endParaRPr lang="es-ES" sz="2000" kern="1200" dirty="0"/>
        </a:p>
      </dsp:txBody>
      <dsp:txXfrm>
        <a:off x="274521" y="1875391"/>
        <a:ext cx="3612738" cy="266380"/>
      </dsp:txXfrm>
    </dsp:sp>
    <dsp:sp modelId="{DE8B4AA1-97E4-CF40-B5E2-2CE998CC6BCF}">
      <dsp:nvSpPr>
        <dsp:cNvPr id="0" name=""/>
        <dsp:cNvSpPr/>
      </dsp:nvSpPr>
      <dsp:spPr>
        <a:xfrm>
          <a:off x="0" y="24621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60111" y="23145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Eficiencia institucional (2)</a:t>
          </a:r>
          <a:endParaRPr lang="es-ES" sz="2000" kern="1200" dirty="0"/>
        </a:p>
      </dsp:txBody>
      <dsp:txXfrm>
        <a:off x="274521" y="2328991"/>
        <a:ext cx="3612738" cy="266380"/>
      </dsp:txXfrm>
    </dsp:sp>
    <dsp:sp modelId="{4644294F-0AE7-CB41-98B1-845CBFBE3350}">
      <dsp:nvSpPr>
        <dsp:cNvPr id="0" name=""/>
        <dsp:cNvSpPr/>
      </dsp:nvSpPr>
      <dsp:spPr>
        <a:xfrm>
          <a:off x="0" y="2915781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FACE-DDED-A744-B1C9-4EAE3913DD95}">
      <dsp:nvSpPr>
        <dsp:cNvPr id="0" name=""/>
        <dsp:cNvSpPr/>
      </dsp:nvSpPr>
      <dsp:spPr>
        <a:xfrm>
          <a:off x="260111" y="27681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Certificación docentes  (1)</a:t>
          </a:r>
          <a:endParaRPr lang="es-ES" sz="2000" kern="1200" dirty="0"/>
        </a:p>
      </dsp:txBody>
      <dsp:txXfrm>
        <a:off x="274521" y="2782591"/>
        <a:ext cx="3612738" cy="266380"/>
      </dsp:txXfrm>
    </dsp:sp>
    <dsp:sp modelId="{74258E43-08C1-3842-B578-BC691FAF1B59}">
      <dsp:nvSpPr>
        <dsp:cNvPr id="0" name=""/>
        <dsp:cNvSpPr/>
      </dsp:nvSpPr>
      <dsp:spPr>
        <a:xfrm>
          <a:off x="0" y="3369382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0E4F-6BCF-454F-8970-288B119D6CEE}">
      <dsp:nvSpPr>
        <dsp:cNvPr id="0" name=""/>
        <dsp:cNvSpPr/>
      </dsp:nvSpPr>
      <dsp:spPr>
        <a:xfrm>
          <a:off x="260111" y="3221781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Evaluación docente (1)</a:t>
          </a:r>
          <a:endParaRPr lang="es-ES" sz="2000" kern="1200" dirty="0"/>
        </a:p>
      </dsp:txBody>
      <dsp:txXfrm>
        <a:off x="274521" y="3236191"/>
        <a:ext cx="3612738" cy="266380"/>
      </dsp:txXfrm>
    </dsp:sp>
    <dsp:sp modelId="{2B113F09-5C67-A04C-A631-1EB79DD2A3F1}">
      <dsp:nvSpPr>
        <dsp:cNvPr id="0" name=""/>
        <dsp:cNvSpPr/>
      </dsp:nvSpPr>
      <dsp:spPr>
        <a:xfrm>
          <a:off x="0" y="3822982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86BB6-8906-D244-B265-0CF646F57EE4}">
      <dsp:nvSpPr>
        <dsp:cNvPr id="0" name=""/>
        <dsp:cNvSpPr/>
      </dsp:nvSpPr>
      <dsp:spPr>
        <a:xfrm>
          <a:off x="260111" y="3675382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Innovación  (1)</a:t>
          </a:r>
          <a:endParaRPr lang="es-ES" sz="2000" kern="1200" dirty="0"/>
        </a:p>
      </dsp:txBody>
      <dsp:txXfrm>
        <a:off x="274521" y="3689792"/>
        <a:ext cx="3612738" cy="266380"/>
      </dsp:txXfrm>
    </dsp:sp>
    <dsp:sp modelId="{17484F48-202C-964C-8A6E-7F1201C497F8}">
      <dsp:nvSpPr>
        <dsp:cNvPr id="0" name=""/>
        <dsp:cNvSpPr/>
      </dsp:nvSpPr>
      <dsp:spPr>
        <a:xfrm>
          <a:off x="0" y="4276582"/>
          <a:ext cx="5202226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F780E-6F64-5748-B653-42E16AF9CC76}">
      <dsp:nvSpPr>
        <dsp:cNvPr id="0" name=""/>
        <dsp:cNvSpPr/>
      </dsp:nvSpPr>
      <dsp:spPr>
        <a:xfrm>
          <a:off x="260111" y="4128982"/>
          <a:ext cx="3641558" cy="2952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642" tIns="0" rIns="1376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Modelo de evaluación (1)</a:t>
          </a:r>
          <a:endParaRPr lang="es-ES" sz="2000" kern="1200" dirty="0"/>
        </a:p>
      </dsp:txBody>
      <dsp:txXfrm>
        <a:off x="274521" y="4143392"/>
        <a:ext cx="3612738" cy="2663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36267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89183" y="18555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Uso </a:t>
          </a:r>
          <a:r>
            <a:rPr lang="es-ES" sz="1800" kern="1200" dirty="0" err="1" smtClean="0"/>
            <a:t>TIC´s</a:t>
          </a:r>
          <a:r>
            <a:rPr lang="es-ES" sz="1800" kern="1200" dirty="0" smtClean="0"/>
            <a:t> (6)</a:t>
          </a:r>
          <a:endParaRPr lang="es-ES" sz="1800" kern="1200" dirty="0"/>
        </a:p>
      </dsp:txBody>
      <dsp:txXfrm>
        <a:off x="306476" y="202849"/>
        <a:ext cx="4013983" cy="319654"/>
      </dsp:txXfrm>
    </dsp:sp>
    <dsp:sp modelId="{440B4DE3-684D-854A-9AC0-D077C774D371}">
      <dsp:nvSpPr>
        <dsp:cNvPr id="0" name=""/>
        <dsp:cNvSpPr/>
      </dsp:nvSpPr>
      <dsp:spPr>
        <a:xfrm>
          <a:off x="0" y="90699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89183" y="72987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Mediación TIC (4)</a:t>
          </a:r>
          <a:endParaRPr lang="es-ES" sz="1800" kern="1200" dirty="0"/>
        </a:p>
      </dsp:txBody>
      <dsp:txXfrm>
        <a:off x="306476" y="747169"/>
        <a:ext cx="4013983" cy="319654"/>
      </dsp:txXfrm>
    </dsp:sp>
    <dsp:sp modelId="{B3679B47-BAB8-D044-B7FB-430956BEA257}">
      <dsp:nvSpPr>
        <dsp:cNvPr id="0" name=""/>
        <dsp:cNvSpPr/>
      </dsp:nvSpPr>
      <dsp:spPr>
        <a:xfrm>
          <a:off x="0" y="145131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89183" y="127419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Recursos TIC (4)</a:t>
          </a:r>
          <a:endParaRPr lang="es-ES" sz="1800" kern="1200" dirty="0"/>
        </a:p>
      </dsp:txBody>
      <dsp:txXfrm>
        <a:off x="306476" y="1291489"/>
        <a:ext cx="4013983" cy="319654"/>
      </dsp:txXfrm>
    </dsp:sp>
    <dsp:sp modelId="{59335AB6-FC3C-FB40-A4B4-62DA2C4189D0}">
      <dsp:nvSpPr>
        <dsp:cNvPr id="0" name=""/>
        <dsp:cNvSpPr/>
      </dsp:nvSpPr>
      <dsp:spPr>
        <a:xfrm>
          <a:off x="0" y="199563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89183" y="181851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Infraestructura TIC  (3)</a:t>
          </a:r>
          <a:endParaRPr lang="es-ES" sz="1800" kern="1200" dirty="0"/>
        </a:p>
      </dsp:txBody>
      <dsp:txXfrm>
        <a:off x="306476" y="1835809"/>
        <a:ext cx="4013983" cy="319654"/>
      </dsp:txXfrm>
    </dsp:sp>
    <dsp:sp modelId="{689C7193-0562-8640-AA91-40D98FC040CC}">
      <dsp:nvSpPr>
        <dsp:cNvPr id="0" name=""/>
        <dsp:cNvSpPr/>
      </dsp:nvSpPr>
      <dsp:spPr>
        <a:xfrm>
          <a:off x="0" y="253995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89183" y="236283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Normatividad acreditación en línea (2)</a:t>
          </a:r>
          <a:endParaRPr lang="es-ES" sz="1800" kern="1200" dirty="0"/>
        </a:p>
      </dsp:txBody>
      <dsp:txXfrm>
        <a:off x="306476" y="2380129"/>
        <a:ext cx="4013983" cy="319654"/>
      </dsp:txXfrm>
    </dsp:sp>
    <dsp:sp modelId="{DE8B4AA1-97E4-CF40-B5E2-2CE998CC6BCF}">
      <dsp:nvSpPr>
        <dsp:cNvPr id="0" name=""/>
        <dsp:cNvSpPr/>
      </dsp:nvSpPr>
      <dsp:spPr>
        <a:xfrm>
          <a:off x="0" y="308427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89183" y="290715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Producción TIC (1)</a:t>
          </a:r>
          <a:endParaRPr lang="es-ES" sz="1800" kern="1200" dirty="0"/>
        </a:p>
      </dsp:txBody>
      <dsp:txXfrm>
        <a:off x="306476" y="2924449"/>
        <a:ext cx="4013983" cy="319654"/>
      </dsp:txXfrm>
    </dsp:sp>
    <dsp:sp modelId="{4644294F-0AE7-CB41-98B1-845CBFBE3350}">
      <dsp:nvSpPr>
        <dsp:cNvPr id="0" name=""/>
        <dsp:cNvSpPr/>
      </dsp:nvSpPr>
      <dsp:spPr>
        <a:xfrm>
          <a:off x="0" y="362859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FACE-DDED-A744-B1C9-4EAE3913DD95}">
      <dsp:nvSpPr>
        <dsp:cNvPr id="0" name=""/>
        <dsp:cNvSpPr/>
      </dsp:nvSpPr>
      <dsp:spPr>
        <a:xfrm>
          <a:off x="289183" y="345147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Conectividad (1) </a:t>
          </a:r>
          <a:endParaRPr lang="es-ES" sz="1800" kern="1200" dirty="0"/>
        </a:p>
      </dsp:txBody>
      <dsp:txXfrm>
        <a:off x="306476" y="3468769"/>
        <a:ext cx="4013983" cy="319654"/>
      </dsp:txXfrm>
    </dsp:sp>
    <dsp:sp modelId="{965E159C-F6CF-8046-8565-2C8D42152B48}">
      <dsp:nvSpPr>
        <dsp:cNvPr id="0" name=""/>
        <dsp:cNvSpPr/>
      </dsp:nvSpPr>
      <dsp:spPr>
        <a:xfrm>
          <a:off x="0" y="417291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77E8F-D99C-674E-B816-5367C83AAEC4}">
      <dsp:nvSpPr>
        <dsp:cNvPr id="0" name=""/>
        <dsp:cNvSpPr/>
      </dsp:nvSpPr>
      <dsp:spPr>
        <a:xfrm>
          <a:off x="289183" y="399579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Administración TIC (1)</a:t>
          </a:r>
          <a:endParaRPr lang="es-ES" sz="1800" kern="1200" dirty="0"/>
        </a:p>
      </dsp:txBody>
      <dsp:txXfrm>
        <a:off x="306476" y="4013089"/>
        <a:ext cx="4013983" cy="319654"/>
      </dsp:txXfrm>
    </dsp:sp>
    <dsp:sp modelId="{74258E43-08C1-3842-B578-BC691FAF1B59}">
      <dsp:nvSpPr>
        <dsp:cNvPr id="0" name=""/>
        <dsp:cNvSpPr/>
      </dsp:nvSpPr>
      <dsp:spPr>
        <a:xfrm>
          <a:off x="0" y="4717236"/>
          <a:ext cx="5783671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0E4F-6BCF-454F-8970-288B119D6CEE}">
      <dsp:nvSpPr>
        <dsp:cNvPr id="0" name=""/>
        <dsp:cNvSpPr/>
      </dsp:nvSpPr>
      <dsp:spPr>
        <a:xfrm>
          <a:off x="289183" y="4540116"/>
          <a:ext cx="4048569" cy="3542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3026" tIns="0" rIns="1530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Redes (1)</a:t>
          </a:r>
          <a:endParaRPr lang="es-ES" sz="1800" kern="1200" dirty="0"/>
        </a:p>
      </dsp:txBody>
      <dsp:txXfrm>
        <a:off x="306476" y="4557409"/>
        <a:ext cx="4013983" cy="3196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25466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77675" y="13658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Productividad posgrado (9) </a:t>
          </a:r>
          <a:endParaRPr lang="es-ES" sz="1800" kern="1200" dirty="0"/>
        </a:p>
      </dsp:txBody>
      <dsp:txXfrm>
        <a:off x="289203" y="148110"/>
        <a:ext cx="3864395" cy="213104"/>
      </dsp:txXfrm>
    </dsp:sp>
    <dsp:sp modelId="{440B4DE3-684D-854A-9AC0-D077C774D371}">
      <dsp:nvSpPr>
        <dsp:cNvPr id="0" name=""/>
        <dsp:cNvSpPr/>
      </dsp:nvSpPr>
      <dsp:spPr>
        <a:xfrm>
          <a:off x="0" y="61754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77675" y="49946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Planta docente (7)</a:t>
          </a:r>
          <a:endParaRPr lang="es-ES" sz="1800" kern="1200" dirty="0"/>
        </a:p>
      </dsp:txBody>
      <dsp:txXfrm>
        <a:off x="289203" y="510990"/>
        <a:ext cx="3864395" cy="213104"/>
      </dsp:txXfrm>
    </dsp:sp>
    <dsp:sp modelId="{B3679B47-BAB8-D044-B7FB-430956BEA257}">
      <dsp:nvSpPr>
        <dsp:cNvPr id="0" name=""/>
        <dsp:cNvSpPr/>
      </dsp:nvSpPr>
      <dsp:spPr>
        <a:xfrm>
          <a:off x="0" y="98042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77675" y="86234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Redes de investigación (5)</a:t>
          </a:r>
          <a:endParaRPr lang="es-ES" sz="1800" kern="1200" dirty="0"/>
        </a:p>
      </dsp:txBody>
      <dsp:txXfrm>
        <a:off x="289203" y="873870"/>
        <a:ext cx="3864395" cy="213104"/>
      </dsp:txXfrm>
    </dsp:sp>
    <dsp:sp modelId="{59335AB6-FC3C-FB40-A4B4-62DA2C4189D0}">
      <dsp:nvSpPr>
        <dsp:cNvPr id="0" name=""/>
        <dsp:cNvSpPr/>
      </dsp:nvSpPr>
      <dsp:spPr>
        <a:xfrm>
          <a:off x="0" y="134330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77675" y="122522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Investigación Educativa (3)</a:t>
          </a:r>
          <a:endParaRPr lang="es-ES" sz="1800" kern="1200" dirty="0"/>
        </a:p>
      </dsp:txBody>
      <dsp:txXfrm>
        <a:off x="289203" y="1236750"/>
        <a:ext cx="3864395" cy="213104"/>
      </dsp:txXfrm>
    </dsp:sp>
    <dsp:sp modelId="{689C7193-0562-8640-AA91-40D98FC040CC}">
      <dsp:nvSpPr>
        <dsp:cNvPr id="0" name=""/>
        <dsp:cNvSpPr/>
      </dsp:nvSpPr>
      <dsp:spPr>
        <a:xfrm>
          <a:off x="0" y="170618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77675" y="158810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Diagnóstico posgrado (2)</a:t>
          </a:r>
          <a:endParaRPr lang="es-ES" sz="1800" kern="1200" dirty="0"/>
        </a:p>
      </dsp:txBody>
      <dsp:txXfrm>
        <a:off x="289203" y="1599630"/>
        <a:ext cx="3864395" cy="213104"/>
      </dsp:txXfrm>
    </dsp:sp>
    <dsp:sp modelId="{DE8B4AA1-97E4-CF40-B5E2-2CE998CC6BCF}">
      <dsp:nvSpPr>
        <dsp:cNvPr id="0" name=""/>
        <dsp:cNvSpPr/>
      </dsp:nvSpPr>
      <dsp:spPr>
        <a:xfrm>
          <a:off x="0" y="206906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77675" y="195098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Inversión investigación (2)</a:t>
          </a:r>
          <a:endParaRPr lang="es-ES" sz="1800" kern="1200" dirty="0"/>
        </a:p>
      </dsp:txBody>
      <dsp:txXfrm>
        <a:off x="289203" y="1962510"/>
        <a:ext cx="3864395" cy="213104"/>
      </dsp:txXfrm>
    </dsp:sp>
    <dsp:sp modelId="{4644294F-0AE7-CB41-98B1-845CBFBE3350}">
      <dsp:nvSpPr>
        <dsp:cNvPr id="0" name=""/>
        <dsp:cNvSpPr/>
      </dsp:nvSpPr>
      <dsp:spPr>
        <a:xfrm>
          <a:off x="0" y="243194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FACE-DDED-A744-B1C9-4EAE3913DD95}">
      <dsp:nvSpPr>
        <dsp:cNvPr id="0" name=""/>
        <dsp:cNvSpPr/>
      </dsp:nvSpPr>
      <dsp:spPr>
        <a:xfrm>
          <a:off x="277675" y="231386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Posgrado-investigación (2)</a:t>
          </a:r>
          <a:endParaRPr lang="es-ES" sz="1800" kern="1200" dirty="0"/>
        </a:p>
      </dsp:txBody>
      <dsp:txXfrm>
        <a:off x="289203" y="2325390"/>
        <a:ext cx="3864395" cy="213104"/>
      </dsp:txXfrm>
    </dsp:sp>
    <dsp:sp modelId="{74258E43-08C1-3842-B578-BC691FAF1B59}">
      <dsp:nvSpPr>
        <dsp:cNvPr id="0" name=""/>
        <dsp:cNvSpPr/>
      </dsp:nvSpPr>
      <dsp:spPr>
        <a:xfrm>
          <a:off x="0" y="279482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0E4F-6BCF-454F-8970-288B119D6CEE}">
      <dsp:nvSpPr>
        <dsp:cNvPr id="0" name=""/>
        <dsp:cNvSpPr/>
      </dsp:nvSpPr>
      <dsp:spPr>
        <a:xfrm>
          <a:off x="277675" y="267674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Vinculación social (2)</a:t>
          </a:r>
          <a:endParaRPr lang="es-ES" sz="1800" kern="1200" dirty="0"/>
        </a:p>
      </dsp:txBody>
      <dsp:txXfrm>
        <a:off x="289203" y="2688270"/>
        <a:ext cx="3864395" cy="213104"/>
      </dsp:txXfrm>
    </dsp:sp>
    <dsp:sp modelId="{2B113F09-5C67-A04C-A631-1EB79DD2A3F1}">
      <dsp:nvSpPr>
        <dsp:cNvPr id="0" name=""/>
        <dsp:cNvSpPr/>
      </dsp:nvSpPr>
      <dsp:spPr>
        <a:xfrm>
          <a:off x="0" y="315770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86BB6-8906-D244-B265-0CF646F57EE4}">
      <dsp:nvSpPr>
        <dsp:cNvPr id="0" name=""/>
        <dsp:cNvSpPr/>
      </dsp:nvSpPr>
      <dsp:spPr>
        <a:xfrm>
          <a:off x="277675" y="303962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Calidad, eficacia  posgrado (2)</a:t>
          </a:r>
          <a:endParaRPr lang="es-ES" sz="1800" kern="1200" dirty="0"/>
        </a:p>
      </dsp:txBody>
      <dsp:txXfrm>
        <a:off x="289203" y="3051150"/>
        <a:ext cx="3864395" cy="213104"/>
      </dsp:txXfrm>
    </dsp:sp>
    <dsp:sp modelId="{17484F48-202C-964C-8A6E-7F1201C497F8}">
      <dsp:nvSpPr>
        <dsp:cNvPr id="0" name=""/>
        <dsp:cNvSpPr/>
      </dsp:nvSpPr>
      <dsp:spPr>
        <a:xfrm>
          <a:off x="0" y="352058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F780E-6F64-5748-B653-42E16AF9CC76}">
      <dsp:nvSpPr>
        <dsp:cNvPr id="0" name=""/>
        <dsp:cNvSpPr/>
      </dsp:nvSpPr>
      <dsp:spPr>
        <a:xfrm>
          <a:off x="277675" y="340250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Eficiencia terminal (1)</a:t>
          </a:r>
          <a:endParaRPr lang="es-ES" sz="1800" kern="1200" dirty="0"/>
        </a:p>
      </dsp:txBody>
      <dsp:txXfrm>
        <a:off x="289203" y="3414030"/>
        <a:ext cx="3864395" cy="213104"/>
      </dsp:txXfrm>
    </dsp:sp>
    <dsp:sp modelId="{A9ECAE74-B2FF-D148-A3E3-09D11F4EC78B}">
      <dsp:nvSpPr>
        <dsp:cNvPr id="0" name=""/>
        <dsp:cNvSpPr/>
      </dsp:nvSpPr>
      <dsp:spPr>
        <a:xfrm>
          <a:off x="0" y="388346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88CC7-B1B3-294B-AE48-61F886581026}">
      <dsp:nvSpPr>
        <dsp:cNvPr id="0" name=""/>
        <dsp:cNvSpPr/>
      </dsp:nvSpPr>
      <dsp:spPr>
        <a:xfrm>
          <a:off x="277675" y="376538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IES de investigación (1)</a:t>
          </a:r>
          <a:endParaRPr lang="es-ES" sz="1800" kern="1200" dirty="0"/>
        </a:p>
      </dsp:txBody>
      <dsp:txXfrm>
        <a:off x="289203" y="3776910"/>
        <a:ext cx="3864395" cy="213104"/>
      </dsp:txXfrm>
    </dsp:sp>
    <dsp:sp modelId="{F4E9408B-2C06-4F44-AD0B-38E72B46D664}">
      <dsp:nvSpPr>
        <dsp:cNvPr id="0" name=""/>
        <dsp:cNvSpPr/>
      </dsp:nvSpPr>
      <dsp:spPr>
        <a:xfrm>
          <a:off x="0" y="424634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174AB-C609-4145-AD6F-E79277E29727}">
      <dsp:nvSpPr>
        <dsp:cNvPr id="0" name=""/>
        <dsp:cNvSpPr/>
      </dsp:nvSpPr>
      <dsp:spPr>
        <a:xfrm>
          <a:off x="277675" y="412826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Movilidad posgrado (1)</a:t>
          </a:r>
          <a:endParaRPr lang="es-ES" sz="1800" kern="1200" dirty="0"/>
        </a:p>
      </dsp:txBody>
      <dsp:txXfrm>
        <a:off x="289203" y="4139790"/>
        <a:ext cx="3864395" cy="213104"/>
      </dsp:txXfrm>
    </dsp:sp>
    <dsp:sp modelId="{C5E7FF54-8C96-D747-B79B-51C53569111E}">
      <dsp:nvSpPr>
        <dsp:cNvPr id="0" name=""/>
        <dsp:cNvSpPr/>
      </dsp:nvSpPr>
      <dsp:spPr>
        <a:xfrm>
          <a:off x="0" y="4609222"/>
          <a:ext cx="5553501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9F3F1-A720-1941-ADCC-E48DC9C1DF4B}">
      <dsp:nvSpPr>
        <dsp:cNvPr id="0" name=""/>
        <dsp:cNvSpPr/>
      </dsp:nvSpPr>
      <dsp:spPr>
        <a:xfrm>
          <a:off x="277675" y="4491142"/>
          <a:ext cx="3887451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936" tIns="0" rIns="1469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Vinculación investigación-docencia (1)</a:t>
          </a:r>
          <a:endParaRPr lang="es-ES" sz="1800" kern="1200" dirty="0"/>
        </a:p>
      </dsp:txBody>
      <dsp:txXfrm>
        <a:off x="289203" y="4502670"/>
        <a:ext cx="3864395" cy="2131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08D75-BEC3-8F4C-9DE7-169169A39652}">
      <dsp:nvSpPr>
        <dsp:cNvPr id="0" name=""/>
        <dsp:cNvSpPr/>
      </dsp:nvSpPr>
      <dsp:spPr>
        <a:xfrm>
          <a:off x="0" y="31950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B98F-6D38-5942-8F4E-59492D809CC6}">
      <dsp:nvSpPr>
        <dsp:cNvPr id="0" name=""/>
        <dsp:cNvSpPr/>
      </dsp:nvSpPr>
      <dsp:spPr>
        <a:xfrm>
          <a:off x="246819" y="20142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Vinculación (5)</a:t>
          </a:r>
          <a:endParaRPr lang="es-ES" sz="2000" kern="1200" dirty="0"/>
        </a:p>
      </dsp:txBody>
      <dsp:txXfrm>
        <a:off x="258347" y="212957"/>
        <a:ext cx="3432414" cy="213104"/>
      </dsp:txXfrm>
    </dsp:sp>
    <dsp:sp modelId="{440B4DE3-684D-854A-9AC0-D077C774D371}">
      <dsp:nvSpPr>
        <dsp:cNvPr id="0" name=""/>
        <dsp:cNvSpPr/>
      </dsp:nvSpPr>
      <dsp:spPr>
        <a:xfrm>
          <a:off x="0" y="68238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4C1AB-307B-C74A-A94C-54BFF34F1537}">
      <dsp:nvSpPr>
        <dsp:cNvPr id="0" name=""/>
        <dsp:cNvSpPr/>
      </dsp:nvSpPr>
      <dsp:spPr>
        <a:xfrm>
          <a:off x="246819" y="56430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Oferta EC (4)</a:t>
          </a:r>
          <a:endParaRPr lang="es-ES" sz="2000" kern="1200" dirty="0"/>
        </a:p>
      </dsp:txBody>
      <dsp:txXfrm>
        <a:off x="258347" y="575837"/>
        <a:ext cx="3432414" cy="213104"/>
      </dsp:txXfrm>
    </dsp:sp>
    <dsp:sp modelId="{B3679B47-BAB8-D044-B7FB-430956BEA257}">
      <dsp:nvSpPr>
        <dsp:cNvPr id="0" name=""/>
        <dsp:cNvSpPr/>
      </dsp:nvSpPr>
      <dsp:spPr>
        <a:xfrm>
          <a:off x="0" y="104526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564BD-F6A4-BB41-AD61-F0D0D80D356F}">
      <dsp:nvSpPr>
        <dsp:cNvPr id="0" name=""/>
        <dsp:cNvSpPr/>
      </dsp:nvSpPr>
      <dsp:spPr>
        <a:xfrm>
          <a:off x="246819" y="92718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Calidad (2)</a:t>
          </a:r>
          <a:endParaRPr lang="es-ES" sz="2000" kern="1200" dirty="0"/>
        </a:p>
      </dsp:txBody>
      <dsp:txXfrm>
        <a:off x="258347" y="938717"/>
        <a:ext cx="3432414" cy="213104"/>
      </dsp:txXfrm>
    </dsp:sp>
    <dsp:sp modelId="{59335AB6-FC3C-FB40-A4B4-62DA2C4189D0}">
      <dsp:nvSpPr>
        <dsp:cNvPr id="0" name=""/>
        <dsp:cNvSpPr/>
      </dsp:nvSpPr>
      <dsp:spPr>
        <a:xfrm>
          <a:off x="0" y="140814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06252-0C17-2E48-9C56-54203A04977F}">
      <dsp:nvSpPr>
        <dsp:cNvPr id="0" name=""/>
        <dsp:cNvSpPr/>
      </dsp:nvSpPr>
      <dsp:spPr>
        <a:xfrm>
          <a:off x="246819" y="129006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Eficacia curricular (2)</a:t>
          </a:r>
          <a:endParaRPr lang="es-ES" sz="2000" kern="1200" dirty="0"/>
        </a:p>
      </dsp:txBody>
      <dsp:txXfrm>
        <a:off x="258347" y="1301597"/>
        <a:ext cx="3432414" cy="213104"/>
      </dsp:txXfrm>
    </dsp:sp>
    <dsp:sp modelId="{689C7193-0562-8640-AA91-40D98FC040CC}">
      <dsp:nvSpPr>
        <dsp:cNvPr id="0" name=""/>
        <dsp:cNvSpPr/>
      </dsp:nvSpPr>
      <dsp:spPr>
        <a:xfrm>
          <a:off x="0" y="177102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24B9D-72AD-474E-8889-CAEB45A346AC}">
      <dsp:nvSpPr>
        <dsp:cNvPr id="0" name=""/>
        <dsp:cNvSpPr/>
      </dsp:nvSpPr>
      <dsp:spPr>
        <a:xfrm>
          <a:off x="246819" y="165294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Eficacia EC (2)</a:t>
          </a:r>
          <a:endParaRPr lang="es-ES" sz="2000" kern="1200" dirty="0"/>
        </a:p>
      </dsp:txBody>
      <dsp:txXfrm>
        <a:off x="258347" y="1664477"/>
        <a:ext cx="3432414" cy="213104"/>
      </dsp:txXfrm>
    </dsp:sp>
    <dsp:sp modelId="{DE8B4AA1-97E4-CF40-B5E2-2CE998CC6BCF}">
      <dsp:nvSpPr>
        <dsp:cNvPr id="0" name=""/>
        <dsp:cNvSpPr/>
      </dsp:nvSpPr>
      <dsp:spPr>
        <a:xfrm>
          <a:off x="0" y="213390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F0189-4EA9-BA4B-B998-0C50CECA4E69}">
      <dsp:nvSpPr>
        <dsp:cNvPr id="0" name=""/>
        <dsp:cNvSpPr/>
      </dsp:nvSpPr>
      <dsp:spPr>
        <a:xfrm>
          <a:off x="246819" y="201582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EC institucional (2)</a:t>
          </a:r>
          <a:endParaRPr lang="es-ES" sz="2000" kern="1200" dirty="0"/>
        </a:p>
      </dsp:txBody>
      <dsp:txXfrm>
        <a:off x="258347" y="2027357"/>
        <a:ext cx="3432414" cy="213104"/>
      </dsp:txXfrm>
    </dsp:sp>
    <dsp:sp modelId="{4644294F-0AE7-CB41-98B1-845CBFBE3350}">
      <dsp:nvSpPr>
        <dsp:cNvPr id="0" name=""/>
        <dsp:cNvSpPr/>
      </dsp:nvSpPr>
      <dsp:spPr>
        <a:xfrm>
          <a:off x="0" y="249678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FACE-DDED-A744-B1C9-4EAE3913DD95}">
      <dsp:nvSpPr>
        <dsp:cNvPr id="0" name=""/>
        <dsp:cNvSpPr/>
      </dsp:nvSpPr>
      <dsp:spPr>
        <a:xfrm>
          <a:off x="246819" y="237870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Flexibilidad (2)</a:t>
          </a:r>
          <a:endParaRPr lang="es-ES" sz="2000" kern="1200" dirty="0"/>
        </a:p>
      </dsp:txBody>
      <dsp:txXfrm>
        <a:off x="258347" y="2390237"/>
        <a:ext cx="3432414" cy="213104"/>
      </dsp:txXfrm>
    </dsp:sp>
    <dsp:sp modelId="{74258E43-08C1-3842-B578-BC691FAF1B59}">
      <dsp:nvSpPr>
        <dsp:cNvPr id="0" name=""/>
        <dsp:cNvSpPr/>
      </dsp:nvSpPr>
      <dsp:spPr>
        <a:xfrm>
          <a:off x="0" y="285966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0E4F-6BCF-454F-8970-288B119D6CEE}">
      <dsp:nvSpPr>
        <dsp:cNvPr id="0" name=""/>
        <dsp:cNvSpPr/>
      </dsp:nvSpPr>
      <dsp:spPr>
        <a:xfrm>
          <a:off x="246819" y="274158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Actualización docente (1)</a:t>
          </a:r>
          <a:endParaRPr lang="es-ES" sz="2000" kern="1200" dirty="0"/>
        </a:p>
      </dsp:txBody>
      <dsp:txXfrm>
        <a:off x="258347" y="2753117"/>
        <a:ext cx="3432414" cy="213104"/>
      </dsp:txXfrm>
    </dsp:sp>
    <dsp:sp modelId="{2B113F09-5C67-A04C-A631-1EB79DD2A3F1}">
      <dsp:nvSpPr>
        <dsp:cNvPr id="0" name=""/>
        <dsp:cNvSpPr/>
      </dsp:nvSpPr>
      <dsp:spPr>
        <a:xfrm>
          <a:off x="0" y="322254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86BB6-8906-D244-B265-0CF646F57EE4}">
      <dsp:nvSpPr>
        <dsp:cNvPr id="0" name=""/>
        <dsp:cNvSpPr/>
      </dsp:nvSpPr>
      <dsp:spPr>
        <a:xfrm>
          <a:off x="246819" y="310446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Diagnóstico EC (1)</a:t>
          </a:r>
          <a:endParaRPr lang="es-ES" sz="2000" kern="1200" dirty="0"/>
        </a:p>
      </dsp:txBody>
      <dsp:txXfrm>
        <a:off x="258347" y="3115997"/>
        <a:ext cx="3432414" cy="213104"/>
      </dsp:txXfrm>
    </dsp:sp>
    <dsp:sp modelId="{17484F48-202C-964C-8A6E-7F1201C497F8}">
      <dsp:nvSpPr>
        <dsp:cNvPr id="0" name=""/>
        <dsp:cNvSpPr/>
      </dsp:nvSpPr>
      <dsp:spPr>
        <a:xfrm>
          <a:off x="0" y="358542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F780E-6F64-5748-B653-42E16AF9CC76}">
      <dsp:nvSpPr>
        <dsp:cNvPr id="0" name=""/>
        <dsp:cNvSpPr/>
      </dsp:nvSpPr>
      <dsp:spPr>
        <a:xfrm>
          <a:off x="246819" y="346734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Mediación TIC (1)</a:t>
          </a:r>
          <a:endParaRPr lang="es-ES" sz="2000" kern="1200" dirty="0"/>
        </a:p>
      </dsp:txBody>
      <dsp:txXfrm>
        <a:off x="258347" y="3478877"/>
        <a:ext cx="3432414" cy="213104"/>
      </dsp:txXfrm>
    </dsp:sp>
    <dsp:sp modelId="{F1E2B33B-9A01-5A4D-997A-377D21C08738}">
      <dsp:nvSpPr>
        <dsp:cNvPr id="0" name=""/>
        <dsp:cNvSpPr/>
      </dsp:nvSpPr>
      <dsp:spPr>
        <a:xfrm>
          <a:off x="0" y="3948309"/>
          <a:ext cx="4936387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34CC1-EFC8-054B-A36B-6ACB87997B1C}">
      <dsp:nvSpPr>
        <dsp:cNvPr id="0" name=""/>
        <dsp:cNvSpPr/>
      </dsp:nvSpPr>
      <dsp:spPr>
        <a:xfrm>
          <a:off x="246819" y="3830229"/>
          <a:ext cx="3455470" cy="2361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0609" tIns="0" rIns="1306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Presencia (1)</a:t>
          </a:r>
          <a:endParaRPr lang="es-ES" sz="2000" kern="1200" dirty="0"/>
        </a:p>
      </dsp:txBody>
      <dsp:txXfrm>
        <a:off x="258347" y="3841757"/>
        <a:ext cx="3432414" cy="21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pattFill prst="ltHorz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Marcador de número de diapositiva 5"/>
          <p:cNvSpPr txBox="1">
            <a:spLocks/>
          </p:cNvSpPr>
          <p:nvPr userDrawn="1"/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71EC38-E456-0943-9050-9135DA4BCAEF}" type="slidenum">
              <a:rPr lang="es-ES" smtClean="0"/>
              <a:pPr/>
              <a:t>‹Nr.›</a:t>
            </a:fld>
            <a:endParaRPr lang="es-ES"/>
          </a:p>
        </p:txBody>
      </p:sp>
      <p:pic>
        <p:nvPicPr>
          <p:cNvPr id="11" name="7 Imagen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816810" y="114683"/>
            <a:ext cx="1996680" cy="2559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819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8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0253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pattFill prst="ltHorz">
          <a:fgClr>
            <a:schemeClr val="bg2">
              <a:tint val="95000"/>
              <a:satMod val="17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1" y="960121"/>
            <a:ext cx="10515600" cy="73056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s-ES_tradnl" dirty="0" smtClean="0"/>
              <a:t>Clic para editar </a:t>
            </a:r>
            <a:endParaRPr lang="es-ES_tradnl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620" y="274320"/>
            <a:ext cx="1930903" cy="685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87745" y="388620"/>
            <a:ext cx="256606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84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638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136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078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168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712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747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264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2067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6426-FCDB-154E-962A-6E95582987F1}" type="datetimeFigureOut">
              <a:rPr lang="es-ES_tradnl" smtClean="0"/>
              <a:t>27/3/17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F47A2-EA92-7348-8852-2873A718087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825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5665076" y="2848303"/>
            <a:ext cx="6073553" cy="1984535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3600" dirty="0" smtClean="0"/>
              <a:t>3ª Reunión de Autoridades de Educación Superior </a:t>
            </a:r>
            <a:br>
              <a:rPr lang="es-ES_tradnl" sz="3600" dirty="0" smtClean="0"/>
            </a:br>
            <a:r>
              <a:rPr lang="es-ES_tradnl" sz="3600" dirty="0" smtClean="0"/>
              <a:t/>
            </a:r>
            <a:br>
              <a:rPr lang="es-ES_tradnl" sz="3600" dirty="0" smtClean="0"/>
            </a:br>
            <a:r>
              <a:rPr lang="es-ES_tradnl" sz="3600" b="1" dirty="0" smtClean="0">
                <a:solidFill>
                  <a:schemeClr val="accent6">
                    <a:lumMod val="75000"/>
                  </a:schemeClr>
                </a:solidFill>
              </a:rPr>
              <a:t>Programa Integral para el Desarrollo de la Educación Superior</a:t>
            </a:r>
            <a:endParaRPr lang="es-ES_tradn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481850" y="4682289"/>
            <a:ext cx="4566744" cy="1782906"/>
          </a:xfrm>
        </p:spPr>
        <p:txBody>
          <a:bodyPr anchor="ctr">
            <a:normAutofit/>
          </a:bodyPr>
          <a:lstStyle/>
          <a:p>
            <a:pPr algn="ctr"/>
            <a:r>
              <a:rPr lang="es-ES_tradnl" sz="3200" b="1" dirty="0" smtClean="0"/>
              <a:t>Avances 2015 – 2016  Preparación  2017</a:t>
            </a:r>
            <a:endParaRPr lang="es-ES_tradnl" sz="3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14144" t="9164" r="13798" b="4105"/>
          <a:stretch/>
        </p:blipFill>
        <p:spPr>
          <a:xfrm>
            <a:off x="697551" y="2848303"/>
            <a:ext cx="4656381" cy="31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8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Aprendizaje 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768898"/>
              </p:ext>
            </p:extLst>
          </p:nvPr>
        </p:nvGraphicFramePr>
        <p:xfrm>
          <a:off x="1310185" y="1828038"/>
          <a:ext cx="8830101" cy="183922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2575"/>
                <a:gridCol w="2207526"/>
              </a:tblGrid>
              <a:tr h="454364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Línea de Acción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Indicadores </a:t>
                      </a:r>
                      <a:endParaRPr lang="es-ES" sz="24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F. Nuevos Planes y Programas de Estudio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58</a:t>
                      </a:r>
                      <a:endParaRPr lang="es-ES" sz="24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r>
                        <a:rPr lang="es-ES" sz="2400" baseline="0" dirty="0" smtClean="0"/>
                        <a:t>G. </a:t>
                      </a:r>
                      <a:r>
                        <a:rPr lang="es-ES" sz="2400" dirty="0" smtClean="0"/>
                        <a:t>Formación de Personal Docente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24</a:t>
                      </a:r>
                      <a:endParaRPr lang="es-ES" sz="24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3944" y="4373972"/>
            <a:ext cx="108440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Incrementar la efectividad de los aprendizajes en todos los niveles de la educación superior, renovando los programas educativos en el marco de los nuevos modelos pedagógicos y de enfoque interdisciplinario para la formación académica y profesional,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considerando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rutas de aprendizaje diversas e incorporando estrategias de enseñanza apoyadas en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tecnología digital que fomenten en el estudiante el aprendizaje independiente y el aprendizaje a lo largo de la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vida.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41836" y="3228270"/>
            <a:ext cx="2318792" cy="37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Indicadores:  </a:t>
            </a:r>
            <a:r>
              <a:rPr lang="es-ES" dirty="0"/>
              <a:t>82/228  </a:t>
            </a:r>
          </a:p>
        </p:txBody>
      </p:sp>
    </p:spTree>
    <p:extLst>
      <p:ext uri="{BB962C8B-B14F-4D97-AF65-F5344CB8AC3E}">
        <p14:creationId xmlns:p14="http://schemas.microsoft.com/office/powerpoint/2010/main" val="187628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Aprendizaje (15)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213850"/>
              </p:ext>
            </p:extLst>
          </p:nvPr>
        </p:nvGraphicFramePr>
        <p:xfrm>
          <a:off x="6754490" y="1721999"/>
          <a:ext cx="46315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703570"/>
            <a:ext cx="5781539" cy="47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7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Pertinencia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298833"/>
              </p:ext>
            </p:extLst>
          </p:nvPr>
        </p:nvGraphicFramePr>
        <p:xfrm>
          <a:off x="838200" y="1977963"/>
          <a:ext cx="10636875" cy="21947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77655"/>
                <a:gridCol w="2659220"/>
              </a:tblGrid>
              <a:tr h="436436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Línea de Acción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Indicadores </a:t>
                      </a:r>
                      <a:endParaRPr lang="es-ES" sz="2000" dirty="0"/>
                    </a:p>
                  </a:txBody>
                  <a:tcPr/>
                </a:tc>
              </a:tr>
              <a:tr h="614823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H.</a:t>
                      </a:r>
                      <a:r>
                        <a:rPr lang="es-ES" sz="2000" baseline="0" dirty="0" smtClean="0"/>
                        <a:t> Renovación pedagógica y de contenidos de planes y programas de estudio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14</a:t>
                      </a:r>
                      <a:endParaRPr lang="es-ES" sz="2000" dirty="0"/>
                    </a:p>
                  </a:txBody>
                  <a:tcPr/>
                </a:tc>
              </a:tr>
              <a:tr h="614823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I. Modelo nacional de pertinencia para orientar la oferta educativa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39</a:t>
                      </a:r>
                      <a:endParaRPr lang="es-ES" sz="2000" dirty="0"/>
                    </a:p>
                  </a:txBody>
                  <a:tcPr/>
                </a:tc>
              </a:tr>
              <a:tr h="442496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18668" y="3759415"/>
            <a:ext cx="235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Indicadores:   </a:t>
            </a:r>
            <a:r>
              <a:rPr lang="es-ES" dirty="0"/>
              <a:t>53 /194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38199" y="4602288"/>
            <a:ext cx="106368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Responder a las necesidades e intereses de los estudiantes actuales y potenciales, y dotarlos de las competencias para la colaboración, participación y convivencia, así como  fortalecer su formación profesional con las competencias que requieren en el entorno social, productivo y de servicios, con una oferta educativa construida a partir de las necesidades reales de los diversos sectores.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0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Pertinencia (16)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5449373"/>
              </p:ext>
            </p:extLst>
          </p:nvPr>
        </p:nvGraphicFramePr>
        <p:xfrm>
          <a:off x="6585737" y="1819478"/>
          <a:ext cx="47680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1" y="1819478"/>
            <a:ext cx="5554421" cy="465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Calidad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12109"/>
              </p:ext>
            </p:extLst>
          </p:nvPr>
        </p:nvGraphicFramePr>
        <p:xfrm>
          <a:off x="831556" y="1716447"/>
          <a:ext cx="10577972" cy="29117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33479"/>
                <a:gridCol w="2644493"/>
              </a:tblGrid>
              <a:tr h="41597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Línea de Acción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Indicadores </a:t>
                      </a:r>
                      <a:endParaRPr lang="es-ES" sz="2000" dirty="0"/>
                    </a:p>
                  </a:txBody>
                  <a:tcPr/>
                </a:tc>
              </a:tr>
              <a:tr h="41597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J.</a:t>
                      </a:r>
                      <a:r>
                        <a:rPr lang="es-ES" sz="2000" baseline="0" dirty="0" smtClean="0"/>
                        <a:t> Evaluación de los programas educativos y procesos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7</a:t>
                      </a:r>
                      <a:endParaRPr lang="es-ES" sz="2000" dirty="0"/>
                    </a:p>
                  </a:txBody>
                  <a:tcPr/>
                </a:tc>
              </a:tr>
              <a:tr h="41597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K. Calidad</a:t>
                      </a:r>
                      <a:r>
                        <a:rPr lang="es-ES" sz="2000" baseline="0" dirty="0" smtClean="0"/>
                        <a:t> del personal docente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16</a:t>
                      </a:r>
                      <a:endParaRPr lang="es-ES" sz="2000" dirty="0"/>
                    </a:p>
                  </a:txBody>
                  <a:tcPr/>
                </a:tc>
              </a:tr>
              <a:tr h="41597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L.</a:t>
                      </a:r>
                      <a:r>
                        <a:rPr lang="es-ES" sz="2000" baseline="0" dirty="0" smtClean="0"/>
                        <a:t> Evaluación de calidad de los aprendizajes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16</a:t>
                      </a:r>
                      <a:endParaRPr lang="es-ES" sz="2000" dirty="0"/>
                    </a:p>
                  </a:txBody>
                  <a:tcPr/>
                </a:tc>
              </a:tr>
              <a:tr h="41597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M. Evaluación integral de la educación superior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37</a:t>
                      </a:r>
                      <a:endParaRPr lang="es-ES" sz="2000" dirty="0"/>
                    </a:p>
                  </a:txBody>
                  <a:tcPr/>
                </a:tc>
              </a:tr>
              <a:tr h="41597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Otros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</a:t>
                      </a:r>
                      <a:endParaRPr lang="es-ES" sz="2000" dirty="0"/>
                    </a:p>
                  </a:txBody>
                  <a:tcPr/>
                </a:tc>
              </a:tr>
              <a:tr h="415970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922153" y="4194841"/>
            <a:ext cx="223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Indicadores: </a:t>
            </a:r>
            <a:r>
              <a:rPr lang="es-ES" dirty="0"/>
              <a:t>77/299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31556" y="4864286"/>
            <a:ext cx="105779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Asegurar que el desempeño de las instituciones de educación superior, de su personal y de sus estudiantes, alcancen estándares de calidad nacional e internacional, considerando nuevos modelos de evaluación que den cuenta de la calidad de los resultados y del impacto de las prácticas académicas sustantivas.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7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mtClean="0"/>
              <a:t>Calidad (27)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03701"/>
              </p:ext>
            </p:extLst>
          </p:nvPr>
        </p:nvGraphicFramePr>
        <p:xfrm>
          <a:off x="6350122" y="1761242"/>
          <a:ext cx="5202227" cy="457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16" y="1690690"/>
            <a:ext cx="5267461" cy="48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7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Tecnologías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5239"/>
              </p:ext>
            </p:extLst>
          </p:nvPr>
        </p:nvGraphicFramePr>
        <p:xfrm>
          <a:off x="1087028" y="1687134"/>
          <a:ext cx="9266829" cy="30137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97085"/>
                <a:gridCol w="1869744"/>
              </a:tblGrid>
              <a:tr h="39876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Línea de Acción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Indicadores </a:t>
                      </a:r>
                      <a:endParaRPr lang="es-ES" sz="2000" dirty="0"/>
                    </a:p>
                  </a:txBody>
                  <a:tcPr/>
                </a:tc>
              </a:tr>
              <a:tr h="404298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N.</a:t>
                      </a:r>
                      <a:r>
                        <a:rPr lang="es-ES" sz="2000" baseline="0" dirty="0" smtClean="0"/>
                        <a:t> Infraestructura y conectividad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37</a:t>
                      </a:r>
                      <a:endParaRPr lang="es-ES" sz="2000" dirty="0"/>
                    </a:p>
                  </a:txBody>
                  <a:tcPr/>
                </a:tc>
              </a:tr>
              <a:tr h="615249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O. Desarrollo</a:t>
                      </a:r>
                      <a:r>
                        <a:rPr lang="es-ES" sz="2000" baseline="0" dirty="0" smtClean="0"/>
                        <a:t> de plataformas digitales y bibliotecas virtuales para la formación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24</a:t>
                      </a:r>
                      <a:endParaRPr lang="es-ES" sz="2000" dirty="0"/>
                    </a:p>
                  </a:txBody>
                  <a:tcPr/>
                </a:tc>
              </a:tr>
              <a:tr h="615249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P.</a:t>
                      </a:r>
                      <a:r>
                        <a:rPr lang="es-ES" sz="2000" baseline="0" dirty="0" smtClean="0"/>
                        <a:t> Desarrollo de recursos materiales y digitales multimedia para el aprendizaje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16</a:t>
                      </a:r>
                      <a:endParaRPr lang="es-ES" sz="2000" dirty="0"/>
                    </a:p>
                  </a:txBody>
                  <a:tcPr/>
                </a:tc>
              </a:tr>
              <a:tr h="404298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Q. Normatividad</a:t>
                      </a:r>
                      <a:r>
                        <a:rPr lang="es-ES" sz="2000" baseline="0" dirty="0" smtClean="0"/>
                        <a:t> para la acreditación de estudios en línea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31</a:t>
                      </a:r>
                      <a:endParaRPr lang="es-ES" sz="2000" dirty="0"/>
                    </a:p>
                  </a:txBody>
                  <a:tcPr/>
                </a:tc>
              </a:tr>
              <a:tr h="404298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190058" y="4299444"/>
            <a:ext cx="300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Indicadores :    </a:t>
            </a:r>
            <a:r>
              <a:rPr lang="es-ES" dirty="0"/>
              <a:t>108/279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38201" y="5039003"/>
            <a:ext cx="995429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Impulsar el uso amplio y efectivo de las tecnologías digitales en los procesos educativos, a fin de fortalecer los aprendizajes centrados en el estudiante, ofrecer recursos digitales y nuevos ambientes de aprendizaje, así </a:t>
            </a:r>
            <a:r>
              <a:rPr kumimoji="0" lang="es-ES_tradnl" altLang="es-MX" b="0" i="0" u="none" strike="noStrike" cap="none" normalizeH="0" baseline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como </a:t>
            </a:r>
            <a:r>
              <a:rPr kumimoji="0" lang="es-ES_tradnl" altLang="es-MX" b="0" i="0" u="none" strike="noStrike" cap="none" normalizeH="0" baseline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extender </a:t>
            </a:r>
            <a:r>
              <a:rPr kumimoji="0" lang="es-ES_tradnl" altLang="es-MX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las oportunidades de formación en espacio, tiempo, profundidad de contenidos y diversidad de rutas de aprendizaje.</a:t>
            </a:r>
            <a:r>
              <a:rPr kumimoji="0" lang="es-ES_tradnl" altLang="es-MX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13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895726"/>
            <a:ext cx="10515600" cy="730569"/>
          </a:xfrm>
        </p:spPr>
        <p:txBody>
          <a:bodyPr/>
          <a:lstStyle/>
          <a:p>
            <a:pPr algn="ctr"/>
            <a:r>
              <a:rPr lang="es-ES_tradnl" dirty="0" smtClean="0"/>
              <a:t>Tecnologías (23)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825408"/>
              </p:ext>
            </p:extLst>
          </p:nvPr>
        </p:nvGraphicFramePr>
        <p:xfrm>
          <a:off x="5873306" y="1363097"/>
          <a:ext cx="5783671" cy="5205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101" y="1626295"/>
            <a:ext cx="5403723" cy="47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0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Posgrado e Investigación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91205"/>
              </p:ext>
            </p:extLst>
          </p:nvPr>
        </p:nvGraphicFramePr>
        <p:xfrm>
          <a:off x="1051646" y="1800968"/>
          <a:ext cx="9637819" cy="25374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28364"/>
                <a:gridCol w="2409455"/>
              </a:tblGrid>
              <a:tr h="45436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Línea de Acción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Indicadores </a:t>
                      </a:r>
                      <a:endParaRPr lang="es-ES" sz="20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R.</a:t>
                      </a:r>
                      <a:r>
                        <a:rPr lang="es-ES" sz="2000" baseline="0" dirty="0" smtClean="0"/>
                        <a:t> Desarrollo de nuevos programas de posgrado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21</a:t>
                      </a:r>
                      <a:endParaRPr lang="es-ES" sz="20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S. </a:t>
                      </a:r>
                      <a:r>
                        <a:rPr lang="es-ES" sz="2000" baseline="0" dirty="0" smtClean="0"/>
                        <a:t> Fortalecimiento de las capacidades del personal           académico del posgrado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34</a:t>
                      </a:r>
                      <a:endParaRPr lang="es-ES" sz="20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T.</a:t>
                      </a:r>
                      <a:r>
                        <a:rPr lang="es-ES" sz="2000" baseline="0" dirty="0" smtClean="0"/>
                        <a:t>  Fomento e incremento de la investigación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51</a:t>
                      </a:r>
                      <a:endParaRPr lang="es-ES" sz="20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64525" y="3836238"/>
            <a:ext cx="315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Indicadores:    </a:t>
            </a:r>
            <a:r>
              <a:rPr lang="es-ES" dirty="0"/>
              <a:t>106/319 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12442" y="4456739"/>
            <a:ext cx="1041793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Fortalecer los programas de posgrado y el perfil deseable de sus docentes e investigadores para elevar la calidad de la formación de sus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estudiantes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y potenciar la investigación, el desarrollo tecnológico y la innovación, particularmente, la investigación educativa que de forma permanente proponga nuevos modelos y formas de abordar los retos de la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formación </a:t>
            </a:r>
            <a:r>
              <a:rPr kumimoji="0" lang="es-ES_tradnl" altLang="es-MX" sz="20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en todas sus dimensiones.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Posgrado e Investigación (39)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610615"/>
              </p:ext>
            </p:extLst>
          </p:nvPr>
        </p:nvGraphicFramePr>
        <p:xfrm>
          <a:off x="5800300" y="1690689"/>
          <a:ext cx="5553502" cy="494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1" y="1690689"/>
            <a:ext cx="4881944" cy="49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Indicadores</a:t>
            </a:r>
            <a:endParaRPr lang="es-ES" sz="3200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839570" y="1825625"/>
            <a:ext cx="10512862" cy="4351338"/>
          </a:xfrm>
        </p:spPr>
        <p:txBody>
          <a:bodyPr>
            <a:normAutofit/>
          </a:bodyPr>
          <a:lstStyle/>
          <a:p>
            <a:r>
              <a:rPr lang="es-ES" sz="3200" dirty="0" smtClean="0"/>
              <a:t>¿Qué información proporcionan?</a:t>
            </a:r>
          </a:p>
          <a:p>
            <a:r>
              <a:rPr lang="es-ES" sz="3200" dirty="0" smtClean="0"/>
              <a:t>¿Para qué sirve la información?</a:t>
            </a:r>
          </a:p>
          <a:p>
            <a:r>
              <a:rPr lang="es-ES" sz="3200" dirty="0" smtClean="0"/>
              <a:t>¿Qué decisiones se toman con base en dicha información?</a:t>
            </a:r>
          </a:p>
          <a:p>
            <a:r>
              <a:rPr lang="es-ES" sz="3200" dirty="0" smtClean="0"/>
              <a:t>¿Qué elementos o dimensiones describen?</a:t>
            </a:r>
          </a:p>
          <a:p>
            <a:r>
              <a:rPr lang="es-ES" sz="3200" dirty="0" smtClean="0"/>
              <a:t>¿Qué procesos alimentan?</a:t>
            </a:r>
          </a:p>
          <a:p>
            <a:r>
              <a:rPr lang="es-ES" sz="3200" dirty="0" smtClean="0"/>
              <a:t>¿Cómo se configuran los indicadores vigentes? </a:t>
            </a:r>
            <a:endParaRPr lang="es-ES" sz="3200" dirty="0"/>
          </a:p>
          <a:p>
            <a:r>
              <a:rPr lang="es-ES" sz="3200" dirty="0" smtClean="0"/>
              <a:t>¿Quién utiliza la información y para qué?</a:t>
            </a:r>
          </a:p>
        </p:txBody>
      </p:sp>
    </p:spTree>
    <p:extLst>
      <p:ext uri="{BB962C8B-B14F-4D97-AF65-F5344CB8AC3E}">
        <p14:creationId xmlns:p14="http://schemas.microsoft.com/office/powerpoint/2010/main" val="289654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Educación continua</a:t>
            </a:r>
            <a:endParaRPr lang="es-ES_tradnl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62910"/>
              </p:ext>
            </p:extLst>
          </p:nvPr>
        </p:nvGraphicFramePr>
        <p:xfrm>
          <a:off x="1774210" y="2193475"/>
          <a:ext cx="8447964" cy="1740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35973"/>
                <a:gridCol w="2111991"/>
              </a:tblGrid>
              <a:tr h="454364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Línea de Acción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Indicadores </a:t>
                      </a:r>
                      <a:endParaRPr lang="es-ES" sz="24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U.</a:t>
                      </a:r>
                      <a:r>
                        <a:rPr lang="es-ES" sz="2400" baseline="0" dirty="0" smtClean="0"/>
                        <a:t> Desarrollo de la educación continua en las instituciones de educación superior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91</a:t>
                      </a:r>
                      <a:endParaRPr lang="es-ES" sz="2400" dirty="0"/>
                    </a:p>
                  </a:txBody>
                  <a:tcPr/>
                </a:tc>
              </a:tr>
              <a:tr h="460674">
                <a:tc>
                  <a:txBody>
                    <a:bodyPr/>
                    <a:lstStyle/>
                    <a:p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774210" y="3471157"/>
            <a:ext cx="237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Indicadores:    </a:t>
            </a:r>
            <a:r>
              <a:rPr lang="es-ES" dirty="0"/>
              <a:t>91 /201 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94704" y="4441786"/>
            <a:ext cx="991673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200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2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Impulsar una educación continua que responda a las necesidades de capacitación y actualización de egresados, profesionales en ejercicio y de grupos específicos de la sociedad, frente a las constantes transformaciones de las disciplinas y campos profesionales.</a:t>
            </a:r>
            <a:endParaRPr kumimoji="0" lang="es-ES_tradnl" altLang="es-MX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Educación continua (23)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982248"/>
              </p:ext>
            </p:extLst>
          </p:nvPr>
        </p:nvGraphicFramePr>
        <p:xfrm>
          <a:off x="6245672" y="1767956"/>
          <a:ext cx="49363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7691" y="1692873"/>
            <a:ext cx="4180541" cy="49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785" y="960121"/>
            <a:ext cx="11532358" cy="730569"/>
          </a:xfrm>
        </p:spPr>
        <p:txBody>
          <a:bodyPr>
            <a:noAutofit/>
          </a:bodyPr>
          <a:lstStyle/>
          <a:p>
            <a:r>
              <a:rPr lang="es-ES" sz="3200" dirty="0" smtClean="0"/>
              <a:t>Líneas para indicadores PIDES</a:t>
            </a:r>
            <a:endParaRPr lang="es-ES" sz="3200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00251" y="1690689"/>
            <a:ext cx="11627891" cy="4764702"/>
          </a:xfrm>
        </p:spPr>
        <p:txBody>
          <a:bodyPr>
            <a:noAutofit/>
          </a:bodyPr>
          <a:lstStyle/>
          <a:p>
            <a:r>
              <a:rPr lang="es-ES" dirty="0" smtClean="0"/>
              <a:t>Indicadores Formato 911</a:t>
            </a:r>
          </a:p>
          <a:p>
            <a:r>
              <a:rPr lang="es-ES" dirty="0" smtClean="0"/>
              <a:t>Indicadores con </a:t>
            </a:r>
            <a:r>
              <a:rPr lang="es-ES" dirty="0"/>
              <a:t>n</a:t>
            </a:r>
            <a:r>
              <a:rPr lang="es-ES" dirty="0" smtClean="0"/>
              <a:t>uevos elementos de medición</a:t>
            </a:r>
          </a:p>
          <a:p>
            <a:r>
              <a:rPr lang="es-ES" dirty="0" smtClean="0"/>
              <a:t>Indicadores con nuevos conceptos u orientación</a:t>
            </a:r>
          </a:p>
          <a:p>
            <a:r>
              <a:rPr lang="es-ES" dirty="0" smtClean="0"/>
              <a:t>Indicadores unidimensionales/Indicadores compuestos</a:t>
            </a:r>
          </a:p>
          <a:p>
            <a:r>
              <a:rPr lang="es-ES" dirty="0" smtClean="0"/>
              <a:t>Indicadores Estatales y Regionales (construidos a partir de la colaboración y cooperación interinstitucional)</a:t>
            </a:r>
          </a:p>
          <a:p>
            <a:r>
              <a:rPr lang="es-ES" dirty="0" smtClean="0"/>
              <a:t>Indicadores para expresar acciones en proceso y resultados esperados</a:t>
            </a:r>
          </a:p>
          <a:p>
            <a:r>
              <a:rPr lang="es-ES" dirty="0" smtClean="0"/>
              <a:t>Indicadores para identificar y dimensionar nuevas acciones para construir futuro</a:t>
            </a:r>
          </a:p>
          <a:p>
            <a:r>
              <a:rPr lang="es-ES" dirty="0" smtClean="0"/>
              <a:t>Indicadores de capacidad como potencial de realización futura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891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381944" y="1148618"/>
            <a:ext cx="11175531" cy="5071095"/>
            <a:chOff x="381944" y="1148618"/>
            <a:chExt cx="11175531" cy="5071095"/>
          </a:xfrm>
        </p:grpSpPr>
        <p:sp>
          <p:nvSpPr>
            <p:cNvPr id="5" name="Rectángulo redondeado 4"/>
            <p:cNvSpPr/>
            <p:nvPr/>
          </p:nvSpPr>
          <p:spPr>
            <a:xfrm>
              <a:off x="469110" y="1169042"/>
              <a:ext cx="7443182" cy="202102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>
                <a:solidFill>
                  <a:schemeClr val="bg1"/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69110" y="1148618"/>
              <a:ext cx="7530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600" b="1" dirty="0" smtClean="0"/>
                <a:t>49</a:t>
              </a:r>
              <a:r>
                <a:rPr lang="es-ES_tradnl" sz="2800" dirty="0" smtClean="0"/>
                <a:t> </a:t>
              </a:r>
              <a:r>
                <a:rPr lang="es-ES_tradnl" sz="2600" dirty="0" smtClean="0"/>
                <a:t>Proyectos sugeridos para alcanzar </a:t>
              </a:r>
              <a:r>
                <a:rPr lang="es-ES_tradnl" sz="2600" dirty="0"/>
                <a:t>los 7 </a:t>
              </a:r>
              <a:r>
                <a:rPr lang="es-ES_tradnl" sz="2600" dirty="0" smtClean="0"/>
                <a:t>objetivos</a:t>
              </a:r>
              <a:endParaRPr lang="es-ES_tradnl" sz="2600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381944" y="1649467"/>
              <a:ext cx="7530348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000" dirty="0"/>
                <a:t>	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13</a:t>
              </a:r>
              <a:r>
                <a:rPr lang="es-ES_tradnl" sz="2000" dirty="0" smtClean="0"/>
                <a:t> </a:t>
              </a:r>
              <a:r>
                <a:rPr lang="es-ES_tradnl" sz="2000" dirty="0"/>
                <a:t>en Cobertura 		</a:t>
              </a:r>
              <a:r>
                <a:rPr lang="es-ES_tradnl" sz="2000" dirty="0" smtClean="0"/>
                <a:t>       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4</a:t>
              </a:r>
              <a:r>
                <a:rPr lang="es-ES_tradnl" sz="2000" dirty="0" smtClean="0"/>
                <a:t> </a:t>
              </a:r>
              <a:r>
                <a:rPr lang="es-ES_tradnl" sz="2000" dirty="0"/>
                <a:t>en Aprendizajes</a:t>
              </a:r>
            </a:p>
            <a:p>
              <a:r>
                <a:rPr lang="es-ES_tradnl" sz="2000" dirty="0" smtClean="0"/>
                <a:t>	  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3</a:t>
              </a:r>
              <a:r>
                <a:rPr lang="es-ES_tradnl" sz="2000" dirty="0" smtClean="0"/>
                <a:t> </a:t>
              </a:r>
              <a:r>
                <a:rPr lang="es-ES_tradnl" sz="2000" dirty="0"/>
                <a:t>en Pertinencia		</a:t>
              </a:r>
              <a:r>
                <a:rPr lang="es-ES_tradnl" sz="2000" dirty="0" smtClean="0"/>
                <a:t>       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5</a:t>
              </a:r>
              <a:r>
                <a:rPr lang="es-ES_tradnl" sz="2000" dirty="0" smtClean="0"/>
                <a:t> </a:t>
              </a:r>
              <a:r>
                <a:rPr lang="es-ES_tradnl" sz="2000" dirty="0"/>
                <a:t>en </a:t>
              </a:r>
              <a:r>
                <a:rPr lang="es-ES_tradnl" sz="2000" dirty="0" smtClean="0"/>
                <a:t>Calidad</a:t>
              </a:r>
            </a:p>
            <a:p>
              <a:r>
                <a:rPr lang="es-ES_tradnl" sz="2000" dirty="0"/>
                <a:t>	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11</a:t>
              </a:r>
              <a:r>
                <a:rPr lang="es-ES_tradnl" sz="2000" dirty="0" smtClean="0"/>
                <a:t> en Tecnologías digitales    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11</a:t>
              </a:r>
              <a:r>
                <a:rPr lang="es-ES_tradnl" sz="2000" dirty="0" smtClean="0"/>
                <a:t> en Posgrado e investigación</a:t>
              </a:r>
            </a:p>
            <a:p>
              <a:r>
                <a:rPr lang="es-ES_tradnl" sz="2000" dirty="0" smtClean="0"/>
                <a:t>		    </a:t>
              </a:r>
              <a:r>
                <a:rPr lang="es-ES_tradnl" sz="2400" b="1" dirty="0" smtClean="0">
                  <a:solidFill>
                    <a:srgbClr val="FF0000"/>
                  </a:solidFill>
                </a:rPr>
                <a:t>2</a:t>
              </a:r>
              <a:r>
                <a:rPr lang="es-ES_tradnl" sz="2000" dirty="0" smtClean="0"/>
                <a:t> en Educación continua</a:t>
              </a:r>
              <a:endParaRPr lang="es-ES_tradnl" sz="2000" dirty="0"/>
            </a:p>
            <a:p>
              <a:pPr algn="just"/>
              <a:endParaRPr lang="es-ES_tradnl" sz="2000" dirty="0"/>
            </a:p>
          </p:txBody>
        </p:sp>
        <p:sp>
          <p:nvSpPr>
            <p:cNvPr id="8" name="Flecha abajo 7"/>
            <p:cNvSpPr/>
            <p:nvPr/>
          </p:nvSpPr>
          <p:spPr>
            <a:xfrm rot="16200000">
              <a:off x="4385548" y="5159946"/>
              <a:ext cx="1118283" cy="642443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Flecha abajo 8"/>
            <p:cNvSpPr/>
            <p:nvPr/>
          </p:nvSpPr>
          <p:spPr>
            <a:xfrm>
              <a:off x="3019734" y="3190070"/>
              <a:ext cx="1118283" cy="1552558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Flecha abajo 9"/>
            <p:cNvSpPr/>
            <p:nvPr/>
          </p:nvSpPr>
          <p:spPr>
            <a:xfrm>
              <a:off x="916702" y="3085951"/>
              <a:ext cx="1118283" cy="1656677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2644059" y="4742628"/>
              <a:ext cx="1979407" cy="14770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i="1" dirty="0" smtClean="0">
                  <a:solidFill>
                    <a:schemeClr val="tx1"/>
                  </a:solidFill>
                </a:rPr>
                <a:t>Priorización </a:t>
              </a:r>
              <a:r>
                <a:rPr lang="es-ES_tradnl" dirty="0" smtClean="0">
                  <a:solidFill>
                    <a:schemeClr val="tx1"/>
                  </a:solidFill>
                </a:rPr>
                <a:t>de los proyectos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s-ES_tradnl" dirty="0" smtClean="0">
                  <a:solidFill>
                    <a:schemeClr val="tx1"/>
                  </a:solidFill>
                </a:rPr>
                <a:t>Por Región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s-ES_tradnl" dirty="0" smtClean="0">
                  <a:solidFill>
                    <a:schemeClr val="tx1"/>
                  </a:solidFill>
                </a:rPr>
                <a:t>Por Institución</a:t>
              </a:r>
              <a:endParaRPr lang="es-ES_tradnl" dirty="0">
                <a:solidFill>
                  <a:schemeClr val="tx1"/>
                </a:solidFill>
              </a:endParaRPr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5265911" y="4721277"/>
              <a:ext cx="2646381" cy="147379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smtClean="0">
                  <a:solidFill>
                    <a:schemeClr val="tx1"/>
                  </a:solidFill>
                </a:rPr>
                <a:t>Integración de grupos de IES a participar en </a:t>
              </a:r>
              <a:r>
                <a:rPr lang="es-ES_tradnl" b="1" i="1" dirty="0" smtClean="0">
                  <a:solidFill>
                    <a:schemeClr val="tx1"/>
                  </a:solidFill>
                </a:rPr>
                <a:t>Proyectos Colaborativos Interinstitucionales Específicos, </a:t>
              </a:r>
              <a:r>
                <a:rPr lang="es-ES_tradnl" b="1" i="1" dirty="0" err="1" smtClean="0">
                  <a:solidFill>
                    <a:schemeClr val="tx1"/>
                  </a:solidFill>
                </a:rPr>
                <a:t>PCIEs</a:t>
              </a:r>
              <a:r>
                <a:rPr lang="es-ES_tradnl" dirty="0" smtClea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469110" y="4733529"/>
              <a:ext cx="1979407" cy="147708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dirty="0" smtClean="0">
                  <a:solidFill>
                    <a:schemeClr val="tx1"/>
                  </a:solidFill>
                </a:rPr>
                <a:t>Generación de </a:t>
              </a:r>
              <a:r>
                <a:rPr lang="es-ES_tradnl" b="1" i="1" dirty="0" smtClean="0">
                  <a:solidFill>
                    <a:schemeClr val="tx1"/>
                  </a:solidFill>
                </a:rPr>
                <a:t>Indicadores de Proceso y Logro</a:t>
              </a:r>
            </a:p>
            <a:p>
              <a:pPr algn="ctr"/>
              <a:r>
                <a:rPr lang="es-ES_tradnl" dirty="0" smtClean="0">
                  <a:solidFill>
                    <a:schemeClr val="tx1"/>
                  </a:solidFill>
                </a:rPr>
                <a:t>Para cada una de los 7 objetivos </a:t>
              </a:r>
            </a:p>
          </p:txBody>
        </p:sp>
        <p:sp>
          <p:nvSpPr>
            <p:cNvPr id="14" name="Flecha abajo 13"/>
            <p:cNvSpPr/>
            <p:nvPr/>
          </p:nvSpPr>
          <p:spPr>
            <a:xfrm rot="16200000">
              <a:off x="7871526" y="4848655"/>
              <a:ext cx="1118283" cy="1219038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9040186" y="1148618"/>
              <a:ext cx="2517289" cy="50588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b="1" dirty="0" smtClean="0">
                  <a:solidFill>
                    <a:schemeClr val="tx1"/>
                  </a:solidFill>
                </a:rPr>
                <a:t>92</a:t>
              </a:r>
              <a:r>
                <a:rPr lang="es-ES_tradnl" b="1" i="1" dirty="0" smtClean="0">
                  <a:solidFill>
                    <a:schemeClr val="tx1"/>
                  </a:solidFill>
                </a:rPr>
                <a:t> Proyectos </a:t>
              </a:r>
              <a:r>
                <a:rPr lang="es-ES_tradnl" b="1" i="1" dirty="0">
                  <a:solidFill>
                    <a:schemeClr val="tx1"/>
                  </a:solidFill>
                </a:rPr>
                <a:t>Colaborativos Interinstitucionales Específicos, </a:t>
              </a:r>
              <a:r>
                <a:rPr lang="es-ES_tradnl" b="1" i="1" dirty="0" err="1" smtClean="0">
                  <a:solidFill>
                    <a:schemeClr val="tx1"/>
                  </a:solidFill>
                </a:rPr>
                <a:t>PCIEs</a:t>
              </a:r>
              <a:endParaRPr lang="es-ES_tradnl" b="1" i="1" dirty="0" smtClean="0">
                <a:solidFill>
                  <a:schemeClr val="tx1"/>
                </a:solidFill>
              </a:endParaRPr>
            </a:p>
            <a:p>
              <a:pPr algn="ctr"/>
              <a:endParaRPr lang="es-ES_tradnl" b="1" i="1" dirty="0">
                <a:solidFill>
                  <a:schemeClr val="tx1"/>
                </a:solidFill>
              </a:endParaRPr>
            </a:p>
            <a:p>
              <a:pPr algn="ctr"/>
              <a:r>
                <a:rPr lang="es-ES_tradnl" dirty="0" smtClean="0">
                  <a:solidFill>
                    <a:schemeClr val="tx1"/>
                  </a:solidFill>
                </a:rPr>
                <a:t>IES Participantes Descripción </a:t>
              </a:r>
            </a:p>
            <a:p>
              <a:pPr algn="ctr"/>
              <a:r>
                <a:rPr lang="es-ES_tradnl" dirty="0" smtClean="0">
                  <a:solidFill>
                    <a:schemeClr val="tx1"/>
                  </a:solidFill>
                </a:rPr>
                <a:t>Objetivo específico</a:t>
              </a:r>
            </a:p>
            <a:p>
              <a:pPr algn="ctr"/>
              <a:r>
                <a:rPr lang="es-ES_tradnl" dirty="0" smtClean="0">
                  <a:solidFill>
                    <a:schemeClr val="tx1"/>
                  </a:solidFill>
                </a:rPr>
                <a:t>Metas en 2017</a:t>
              </a:r>
            </a:p>
            <a:p>
              <a:pPr algn="ctr"/>
              <a:endParaRPr lang="es-ES_tradnl" b="1" i="1" dirty="0">
                <a:solidFill>
                  <a:schemeClr val="tx1"/>
                </a:solidFill>
              </a:endParaRPr>
            </a:p>
            <a:p>
              <a:r>
                <a:rPr lang="es-ES_tradnl" b="1" i="1" dirty="0" smtClean="0">
                  <a:solidFill>
                    <a:schemeClr val="tx1"/>
                  </a:solidFill>
                </a:rPr>
                <a:t>Cobertura</a:t>
              </a:r>
            </a:p>
            <a:p>
              <a:r>
                <a:rPr lang="es-ES_tradnl" b="1" i="1" dirty="0" smtClean="0">
                  <a:solidFill>
                    <a:schemeClr val="tx1"/>
                  </a:solidFill>
                </a:rPr>
                <a:t>Aprendizajes</a:t>
              </a:r>
            </a:p>
            <a:p>
              <a:r>
                <a:rPr lang="es-ES_tradnl" b="1" i="1" dirty="0" smtClean="0">
                  <a:solidFill>
                    <a:schemeClr val="tx1"/>
                  </a:solidFill>
                </a:rPr>
                <a:t>Pertinencia</a:t>
              </a:r>
            </a:p>
            <a:p>
              <a:r>
                <a:rPr lang="es-ES_tradnl" b="1" i="1" dirty="0" smtClean="0">
                  <a:solidFill>
                    <a:schemeClr val="tx1"/>
                  </a:solidFill>
                </a:rPr>
                <a:t>Calidad</a:t>
              </a:r>
            </a:p>
            <a:p>
              <a:r>
                <a:rPr lang="es-ES_tradnl" b="1" i="1" dirty="0" err="1" smtClean="0">
                  <a:solidFill>
                    <a:schemeClr val="tx1"/>
                  </a:solidFill>
                </a:rPr>
                <a:t>TICs</a:t>
              </a:r>
              <a:endParaRPr lang="es-ES_tradnl" b="1" i="1" dirty="0" smtClean="0">
                <a:solidFill>
                  <a:schemeClr val="tx1"/>
                </a:solidFill>
              </a:endParaRPr>
            </a:p>
            <a:p>
              <a:r>
                <a:rPr lang="es-ES_tradnl" b="1" i="1" dirty="0" err="1" smtClean="0">
                  <a:solidFill>
                    <a:schemeClr val="tx1"/>
                  </a:solidFill>
                </a:rPr>
                <a:t>Posg</a:t>
              </a:r>
              <a:r>
                <a:rPr lang="es-ES_tradnl" b="1" i="1" dirty="0">
                  <a:solidFill>
                    <a:schemeClr val="tx1"/>
                  </a:solidFill>
                </a:rPr>
                <a:t>.</a:t>
              </a:r>
              <a:r>
                <a:rPr lang="es-ES_tradnl" b="1" i="1" dirty="0" smtClean="0">
                  <a:solidFill>
                    <a:schemeClr val="tx1"/>
                  </a:solidFill>
                </a:rPr>
                <a:t> e Inv.</a:t>
              </a:r>
            </a:p>
            <a:p>
              <a:r>
                <a:rPr lang="es-ES_tradnl" b="1" i="1" dirty="0" smtClean="0">
                  <a:solidFill>
                    <a:schemeClr val="tx1"/>
                  </a:solidFill>
                </a:rPr>
                <a:t>Ed. Continua</a:t>
              </a:r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43400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875" t="15556" r="22874" b="29333"/>
          <a:stretch/>
        </p:blipFill>
        <p:spPr>
          <a:xfrm>
            <a:off x="1777286" y="1082312"/>
            <a:ext cx="8615965" cy="542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855895"/>
              </p:ext>
            </p:extLst>
          </p:nvPr>
        </p:nvGraphicFramePr>
        <p:xfrm>
          <a:off x="531257" y="1980195"/>
          <a:ext cx="4055232" cy="4009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1176"/>
                <a:gridCol w="467479"/>
                <a:gridCol w="956577"/>
              </a:tblGrid>
              <a:tr h="17297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000" b="1" u="none" strike="noStrike" dirty="0">
                          <a:effectLst/>
                        </a:rPr>
                        <a:t>MATRICULA TOTAL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93929"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endParaRPr lang="es-MX" sz="1000"/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1729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u="none" strike="noStrike" dirty="0">
                          <a:effectLst/>
                        </a:rPr>
                        <a:t>Subsistemas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000" u="none" strike="noStrike" dirty="0">
                          <a:effectLst/>
                        </a:rPr>
                        <a:t>Matrícula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Universidades Públicas Estatales  (UPE'S)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1,062,346.00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340581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Universidades Públicas Estatales de Apoyo Solidario (UPEAS)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                 63,680.00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Universidades Politécnicas (UPOL)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                 83,472.00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Universidades Interculturales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      13,304.00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Universidades Públicas Federales (UPF'S)*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               472,232.00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Universidades Tecnológicas (UT'S)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    229,780.00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Institutos Tecnológicos (</a:t>
                      </a:r>
                      <a:r>
                        <a:rPr lang="es-MX" sz="1000" u="none" strike="noStrike" dirty="0" err="1">
                          <a:effectLst/>
                        </a:rPr>
                        <a:t>IT's</a:t>
                      </a:r>
                      <a:r>
                        <a:rPr lang="es-MX" sz="1000" u="none" strike="noStrike" dirty="0">
                          <a:effectLst/>
                        </a:rPr>
                        <a:t>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    551,645.00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Otras Instituciones Públicas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      97,232.00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IES Profesionales de la Educación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>
                          <a:effectLst/>
                        </a:rPr>
                        <a:t>                 42,151.00 </a:t>
                      </a:r>
                      <a:endParaRPr lang="es-MX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17297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Educación Normal (Régimen Público)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      89,385.00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Instituciones Particulares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           1,210,744.00 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217087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u="none" strike="noStrike" dirty="0">
                          <a:effectLst/>
                        </a:rPr>
                        <a:t>Totales 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b="1" u="none" strike="noStrike" dirty="0">
                          <a:effectLst/>
                        </a:rPr>
                        <a:t>           3,915,971.00 </a:t>
                      </a:r>
                      <a:endParaRPr lang="es-MX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19392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*IPN, UNAM, UAM, UPN, UAAAN, UACH y </a:t>
                      </a:r>
                      <a:r>
                        <a:rPr lang="es-MX" sz="1000" u="none" strike="noStrike" dirty="0" err="1">
                          <a:effectLst/>
                        </a:rPr>
                        <a:t>UnADM</a:t>
                      </a:r>
                      <a:r>
                        <a:rPr lang="es-MX" sz="1000" u="none" strike="noStrike" dirty="0">
                          <a:effectLst/>
                        </a:rPr>
                        <a:t>.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gridSpan="2">
                  <a:txBody>
                    <a:bodyPr/>
                    <a:lstStyle/>
                    <a:p>
                      <a:endParaRPr lang="es-MX" sz="1000"/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  <a:tr h="1199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Elaboró: SEP / SES / DGESU /Dirección de Planeación y Evaluación/Subdirección de Sistematización y Análisis de Indicadores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199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MX" sz="1000" u="none" strike="noStrike" dirty="0">
                          <a:effectLst/>
                        </a:rPr>
                        <a:t>Elaborado: 17 de enero de 2017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1" marR="7821" marT="7821" marB="0" anchor="b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818" y="1980195"/>
            <a:ext cx="7266317" cy="4321915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1" y="960121"/>
            <a:ext cx="10515600" cy="730569"/>
          </a:xfrm>
        </p:spPr>
        <p:txBody>
          <a:bodyPr>
            <a:normAutofit/>
          </a:bodyPr>
          <a:lstStyle/>
          <a:p>
            <a:r>
              <a:rPr lang="es-ES" sz="3200" dirty="0" smtClean="0"/>
              <a:t>Subsistemas educativos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79866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3226311" y="1139278"/>
            <a:ext cx="5505597" cy="5120236"/>
            <a:chOff x="3226311" y="1139278"/>
            <a:chExt cx="5505597" cy="5120236"/>
          </a:xfrm>
        </p:grpSpPr>
        <p:sp>
          <p:nvSpPr>
            <p:cNvPr id="5" name="Pentágono regular 4"/>
            <p:cNvSpPr/>
            <p:nvPr/>
          </p:nvSpPr>
          <p:spPr>
            <a:xfrm>
              <a:off x="4923103" y="2592593"/>
              <a:ext cx="2076226" cy="1861073"/>
            </a:xfrm>
            <a:prstGeom prst="pentagon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800" dirty="0" smtClean="0"/>
            </a:p>
            <a:p>
              <a:pPr algn="ctr"/>
              <a:r>
                <a:rPr lang="es-ES_tradnl" sz="2800" dirty="0" smtClean="0"/>
                <a:t>PIDES</a:t>
              </a:r>
            </a:p>
            <a:p>
              <a:pPr algn="ctr"/>
              <a:endParaRPr lang="es-ES_tradnl" dirty="0" smtClean="0"/>
            </a:p>
            <a:p>
              <a:pPr algn="ctr"/>
              <a:endParaRPr lang="es-ES_tradnl" dirty="0"/>
            </a:p>
            <a:p>
              <a:pPr algn="ctr"/>
              <a:endParaRPr lang="es-ES_tradnl" dirty="0"/>
            </a:p>
          </p:txBody>
        </p:sp>
        <p:sp>
          <p:nvSpPr>
            <p:cNvPr id="6" name="Pentágono regular 5"/>
            <p:cNvSpPr/>
            <p:nvPr/>
          </p:nvSpPr>
          <p:spPr>
            <a:xfrm rot="2063706">
              <a:off x="6043692" y="1140312"/>
              <a:ext cx="2076226" cy="1861073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Pentágono regular 6"/>
            <p:cNvSpPr/>
            <p:nvPr/>
          </p:nvSpPr>
          <p:spPr>
            <a:xfrm rot="19525470">
              <a:off x="3863990" y="1139278"/>
              <a:ext cx="2076226" cy="1861073"/>
            </a:xfrm>
            <a:prstGeom prst="pent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Pentágono regular 7"/>
            <p:cNvSpPr/>
            <p:nvPr/>
          </p:nvSpPr>
          <p:spPr>
            <a:xfrm rot="15040542">
              <a:off x="3150470" y="3334337"/>
              <a:ext cx="2012755" cy="1861073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Pentágono regular 8"/>
            <p:cNvSpPr/>
            <p:nvPr/>
          </p:nvSpPr>
          <p:spPr>
            <a:xfrm rot="2076395">
              <a:off x="4996024" y="4398441"/>
              <a:ext cx="2076226" cy="1861073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Pentágono regular 9"/>
            <p:cNvSpPr/>
            <p:nvPr/>
          </p:nvSpPr>
          <p:spPr>
            <a:xfrm rot="6505529">
              <a:off x="6763259" y="3295846"/>
              <a:ext cx="2076226" cy="1861073"/>
            </a:xfrm>
            <a:prstGeom prst="pent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CuadroTexto 10"/>
            <p:cNvSpPr txBox="1"/>
            <p:nvPr/>
          </p:nvSpPr>
          <p:spPr>
            <a:xfrm rot="1991403">
              <a:off x="6223761" y="1673632"/>
              <a:ext cx="17160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000" b="1" dirty="0" smtClean="0"/>
                <a:t>ESTADÍSTICAS</a:t>
              </a:r>
            </a:p>
            <a:p>
              <a:r>
                <a:rPr lang="es-ES_tradnl" sz="2000" b="1" dirty="0" smtClean="0"/>
                <a:t>PERTINENTES OPORTUNAS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 rot="1991403">
              <a:off x="6854659" y="3691692"/>
              <a:ext cx="17160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/>
                <a:t>PRIORIDADES</a:t>
              </a:r>
            </a:p>
            <a:p>
              <a:pPr algn="ctr"/>
              <a:r>
                <a:rPr lang="es-ES_tradnl" sz="2000" b="1" dirty="0" smtClean="0"/>
                <a:t>POR REGIÓN Y ESTADO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 rot="19360449">
              <a:off x="4168963" y="1673631"/>
              <a:ext cx="17160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/>
                <a:t>INDICADORES POR SUBSISTEMA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 rot="19200863">
              <a:off x="3310952" y="3803019"/>
              <a:ext cx="17160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/>
                <a:t>ENCUESTA TRESMEX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4740971" y="4877966"/>
              <a:ext cx="24764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/>
                <a:t>PROYECTOS DE COLABORACIÓN</a:t>
              </a:r>
            </a:p>
            <a:p>
              <a:pPr algn="ctr"/>
              <a:r>
                <a:rPr lang="es-ES_tradnl" b="1" dirty="0" smtClean="0"/>
                <a:t>INTERINSTITUCIONAL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411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7627" y="337161"/>
            <a:ext cx="4238767" cy="730569"/>
          </a:xfrm>
        </p:spPr>
        <p:txBody>
          <a:bodyPr>
            <a:normAutofit/>
          </a:bodyPr>
          <a:lstStyle/>
          <a:p>
            <a:r>
              <a:rPr lang="es-ES" sz="3200" dirty="0" smtClean="0"/>
              <a:t>Indicadores por grupo</a:t>
            </a:r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06" y="1084346"/>
            <a:ext cx="9859266" cy="52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Cobertura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540131"/>
              </p:ext>
            </p:extLst>
          </p:nvPr>
        </p:nvGraphicFramePr>
        <p:xfrm>
          <a:off x="1352282" y="1584384"/>
          <a:ext cx="9362941" cy="34437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22206"/>
                <a:gridCol w="2340735"/>
              </a:tblGrid>
              <a:tr h="371056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Línea de Acción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Indicadores </a:t>
                      </a:r>
                      <a:endParaRPr lang="es-ES" sz="2000" dirty="0"/>
                    </a:p>
                  </a:txBody>
                  <a:tcPr/>
                </a:tc>
              </a:tr>
              <a:tr h="656483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A.</a:t>
                      </a:r>
                      <a:r>
                        <a:rPr lang="es-ES" sz="2000" baseline="0" dirty="0" smtClean="0"/>
                        <a:t> Flexibilidad en modelos de formación y mecanismos de reconocimiento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24</a:t>
                      </a:r>
                      <a:endParaRPr lang="es-ES" sz="2000" dirty="0"/>
                    </a:p>
                  </a:txBody>
                  <a:tcPr/>
                </a:tc>
              </a:tr>
              <a:tr h="469289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B. Diversificación de</a:t>
                      </a:r>
                      <a:r>
                        <a:rPr lang="es-ES" sz="2000" baseline="0" dirty="0" smtClean="0"/>
                        <a:t> modalidades educativas</a:t>
                      </a:r>
                      <a:r>
                        <a:rPr lang="es-ES" sz="2000" dirty="0" smtClean="0"/>
                        <a:t>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19</a:t>
                      </a:r>
                      <a:endParaRPr lang="es-ES" sz="2000" dirty="0"/>
                    </a:p>
                  </a:txBody>
                  <a:tcPr/>
                </a:tc>
              </a:tr>
              <a:tr h="469289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C. Acompañamiento y apoyo a estudiantes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34</a:t>
                      </a:r>
                      <a:endParaRPr lang="es-ES" sz="2000" dirty="0"/>
                    </a:p>
                  </a:txBody>
                  <a:tcPr/>
                </a:tc>
              </a:tr>
              <a:tr h="469289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D. Aprovechamiento de capacidad física y humana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19</a:t>
                      </a:r>
                      <a:endParaRPr lang="es-ES" sz="2000" dirty="0"/>
                    </a:p>
                  </a:txBody>
                  <a:tcPr/>
                </a:tc>
              </a:tr>
              <a:tr h="469289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E. Regulación de la oferta</a:t>
                      </a:r>
                      <a:r>
                        <a:rPr lang="es-ES" sz="2000" baseline="0" dirty="0" smtClean="0"/>
                        <a:t> educativa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12</a:t>
                      </a:r>
                      <a:endParaRPr lang="es-ES" sz="2000" dirty="0"/>
                    </a:p>
                  </a:txBody>
                  <a:tcPr/>
                </a:tc>
              </a:tr>
              <a:tr h="469289">
                <a:tc>
                  <a:txBody>
                    <a:bodyPr/>
                    <a:lstStyle/>
                    <a:p>
                      <a:pPr algn="l"/>
                      <a:r>
                        <a:rPr lang="es-ES" sz="2000" dirty="0" smtClean="0"/>
                        <a:t>Otros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</a:t>
                      </a:r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93749" y="5282635"/>
            <a:ext cx="108045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b="1" i="0" u="none" strike="noStrike" cap="none" normalizeH="0" baseline="0" dirty="0" smtClean="0">
                <a:ln>
                  <a:noFill/>
                </a:ln>
                <a:solidFill>
                  <a:srgbClr val="097F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kumimoji="0" lang="es-ES_tradnl" altLang="es-MX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MX" sz="200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Lograr una cobertura superior a las mencionadas en programas federales y estatales, con equidad e inclusión, para los niveles de Técnico Superior Universitario y licenciatura respecto de la población entre 18 y 22 años.</a:t>
            </a:r>
            <a:endParaRPr kumimoji="0" lang="es-ES_tradnl" altLang="es-MX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748786" y="4985238"/>
            <a:ext cx="293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Indicadores:   109/289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39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Cobertura (26)</a:t>
            </a:r>
            <a:endParaRPr lang="es-ES_tradnl" dirty="0"/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891227"/>
              </p:ext>
            </p:extLst>
          </p:nvPr>
        </p:nvGraphicFramePr>
        <p:xfrm>
          <a:off x="6699574" y="1690690"/>
          <a:ext cx="4234589" cy="490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18" y="1699691"/>
            <a:ext cx="5821252" cy="48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5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3590</TotalTime>
  <Words>1388</Words>
  <Application>Microsoft Macintosh PowerPoint</Application>
  <PresentationFormat>Personalizado</PresentationFormat>
  <Paragraphs>249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3ª Reunión de Autoridades de Educación Superior   Programa Integral para el Desarrollo de la Educación Superior</vt:lpstr>
      <vt:lpstr>Indicadores</vt:lpstr>
      <vt:lpstr>Presentación de PowerPoint</vt:lpstr>
      <vt:lpstr>Presentación de PowerPoint</vt:lpstr>
      <vt:lpstr>Subsistemas educativos</vt:lpstr>
      <vt:lpstr>Presentación de PowerPoint</vt:lpstr>
      <vt:lpstr>Indicadores por grupo</vt:lpstr>
      <vt:lpstr>Cobertura</vt:lpstr>
      <vt:lpstr>Cobertura (26)</vt:lpstr>
      <vt:lpstr>Aprendizaje </vt:lpstr>
      <vt:lpstr>Aprendizaje (15)</vt:lpstr>
      <vt:lpstr>Pertinencia</vt:lpstr>
      <vt:lpstr>Pertinencia (16)</vt:lpstr>
      <vt:lpstr>Calidad</vt:lpstr>
      <vt:lpstr>Calidad (27)</vt:lpstr>
      <vt:lpstr>Tecnologías</vt:lpstr>
      <vt:lpstr>Tecnologías (23)</vt:lpstr>
      <vt:lpstr>Posgrado e Investigación</vt:lpstr>
      <vt:lpstr>Posgrado e Investigación (39)</vt:lpstr>
      <vt:lpstr>Educación continua</vt:lpstr>
      <vt:lpstr>Educación continua (23)</vt:lpstr>
      <vt:lpstr>Líneas para indicadores PIDES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3ª Reunión de Autoridades de Educación Superior  en torno al  Programa Integral del Desarrollo de la Educación Superior</dc:title>
  <dc:subject/>
  <dc:creator>Salvador Malo Álvarez</dc:creator>
  <cp:keywords/>
  <dc:description/>
  <cp:lastModifiedBy>ACET Orta Martínez</cp:lastModifiedBy>
  <cp:revision>172</cp:revision>
  <dcterms:created xsi:type="dcterms:W3CDTF">2017-03-07T14:55:08Z</dcterms:created>
  <dcterms:modified xsi:type="dcterms:W3CDTF">2017-03-27T15:11:44Z</dcterms:modified>
  <cp:category/>
</cp:coreProperties>
</file>