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5" r:id="rId4"/>
    <p:sldId id="258" r:id="rId5"/>
    <p:sldId id="273" r:id="rId6"/>
    <p:sldId id="280" r:id="rId7"/>
    <p:sldId id="274" r:id="rId8"/>
    <p:sldId id="279" r:id="rId9"/>
    <p:sldId id="276" r:id="rId10"/>
    <p:sldId id="277" r:id="rId11"/>
    <p:sldId id="278" r:id="rId12"/>
    <p:sldId id="270" r:id="rId13"/>
    <p:sldId id="281" r:id="rId14"/>
    <p:sldId id="282" r:id="rId15"/>
    <p:sldId id="291" r:id="rId16"/>
    <p:sldId id="288" r:id="rId17"/>
    <p:sldId id="290" r:id="rId18"/>
    <p:sldId id="286" r:id="rId19"/>
    <p:sldId id="289" r:id="rId20"/>
    <p:sldId id="293" r:id="rId21"/>
    <p:sldId id="287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32" y="328"/>
      </p:cViewPr>
      <p:guideLst>
        <p:guide orient="horz" pos="43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3B653-484E-4E02-A937-CA7B9C69E874}" type="doc">
      <dgm:prSet loTypeId="urn:microsoft.com/office/officeart/2005/8/layout/venn1" loCatId="relationship" qsTypeId="urn:microsoft.com/office/officeart/2005/8/quickstyle/simple1" qsCatId="simple" csTypeId="urn:microsoft.com/office/officeart/2005/8/colors/accent6_2" csCatId="accent6" phldr="1"/>
      <dgm:spPr/>
    </dgm:pt>
    <dgm:pt modelId="{1386C85E-C405-4A36-9BF2-BB3E33475301}">
      <dgm:prSet phldrT="[Texto]"/>
      <dgm:spPr/>
      <dgm:t>
        <a:bodyPr/>
        <a:lstStyle/>
        <a:p>
          <a:r>
            <a:rPr lang="es-ES" dirty="0"/>
            <a:t>V2</a:t>
          </a:r>
        </a:p>
      </dgm:t>
    </dgm:pt>
    <dgm:pt modelId="{EECC125B-1F5E-40CB-8AF6-60870BEF0CBF}" type="parTrans" cxnId="{37F2F8FF-24E4-43CE-A532-D9C8AA62F8CD}">
      <dgm:prSet/>
      <dgm:spPr/>
      <dgm:t>
        <a:bodyPr/>
        <a:lstStyle/>
        <a:p>
          <a:endParaRPr lang="es-ES"/>
        </a:p>
      </dgm:t>
    </dgm:pt>
    <dgm:pt modelId="{2B5243E8-7641-4C87-976B-44901CEC1E28}" type="sibTrans" cxnId="{37F2F8FF-24E4-43CE-A532-D9C8AA62F8CD}">
      <dgm:prSet/>
      <dgm:spPr/>
      <dgm:t>
        <a:bodyPr/>
        <a:lstStyle/>
        <a:p>
          <a:endParaRPr lang="es-ES"/>
        </a:p>
      </dgm:t>
    </dgm:pt>
    <dgm:pt modelId="{6D04166E-43D7-4F03-8877-65E5D4A81AC6}">
      <dgm:prSet phldrT="[Texto]"/>
      <dgm:spPr/>
      <dgm:t>
        <a:bodyPr/>
        <a:lstStyle/>
        <a:p>
          <a:r>
            <a:rPr lang="es-ES" dirty="0"/>
            <a:t>V1</a:t>
          </a:r>
        </a:p>
      </dgm:t>
    </dgm:pt>
    <dgm:pt modelId="{4F09EA02-D93A-4247-AA40-80C0DDCDA49D}" type="parTrans" cxnId="{3F534A68-AD07-424E-B97A-604ABF51071F}">
      <dgm:prSet/>
      <dgm:spPr/>
      <dgm:t>
        <a:bodyPr/>
        <a:lstStyle/>
        <a:p>
          <a:endParaRPr lang="es-ES"/>
        </a:p>
      </dgm:t>
    </dgm:pt>
    <dgm:pt modelId="{B7ED747A-3DD1-4648-A9F7-5B4A01E9BC82}" type="sibTrans" cxnId="{3F534A68-AD07-424E-B97A-604ABF51071F}">
      <dgm:prSet/>
      <dgm:spPr/>
      <dgm:t>
        <a:bodyPr/>
        <a:lstStyle/>
        <a:p>
          <a:endParaRPr lang="es-ES"/>
        </a:p>
      </dgm:t>
    </dgm:pt>
    <dgm:pt modelId="{63E86A68-F29B-410C-A7D8-00AD3F5B8DF2}">
      <dgm:prSet phldrT="[Texto]"/>
      <dgm:spPr/>
      <dgm:t>
        <a:bodyPr/>
        <a:lstStyle/>
        <a:p>
          <a:r>
            <a:rPr lang="es-ES" dirty="0"/>
            <a:t>V3</a:t>
          </a:r>
        </a:p>
      </dgm:t>
    </dgm:pt>
    <dgm:pt modelId="{73A816A3-1A33-4E05-95BB-61487A35D5AF}" type="parTrans" cxnId="{CF99B70A-0FA8-46F0-8758-F427F5EBC252}">
      <dgm:prSet/>
      <dgm:spPr/>
      <dgm:t>
        <a:bodyPr/>
        <a:lstStyle/>
        <a:p>
          <a:endParaRPr lang="es-ES"/>
        </a:p>
      </dgm:t>
    </dgm:pt>
    <dgm:pt modelId="{01AE351C-0C53-4586-BF94-1B9E80DE865B}" type="sibTrans" cxnId="{CF99B70A-0FA8-46F0-8758-F427F5EBC252}">
      <dgm:prSet/>
      <dgm:spPr/>
      <dgm:t>
        <a:bodyPr/>
        <a:lstStyle/>
        <a:p>
          <a:endParaRPr lang="es-ES"/>
        </a:p>
      </dgm:t>
    </dgm:pt>
    <dgm:pt modelId="{2A63A9A3-A3AB-44A2-812F-9374A450F558}" type="pres">
      <dgm:prSet presAssocID="{0CF3B653-484E-4E02-A937-CA7B9C69E874}" presName="compositeShape" presStyleCnt="0">
        <dgm:presLayoutVars>
          <dgm:chMax val="7"/>
          <dgm:dir/>
          <dgm:resizeHandles val="exact"/>
        </dgm:presLayoutVars>
      </dgm:prSet>
      <dgm:spPr/>
    </dgm:pt>
    <dgm:pt modelId="{6A507EDC-F43A-4948-91D2-DBF327FF8641}" type="pres">
      <dgm:prSet presAssocID="{1386C85E-C405-4A36-9BF2-BB3E33475301}" presName="circ1" presStyleLbl="vennNode1" presStyleIdx="0" presStyleCnt="3" custLinFactNeighborY="-1278"/>
      <dgm:spPr/>
      <dgm:t>
        <a:bodyPr/>
        <a:lstStyle/>
        <a:p>
          <a:endParaRPr lang="es-ES_tradnl"/>
        </a:p>
      </dgm:t>
    </dgm:pt>
    <dgm:pt modelId="{30082408-A899-4C80-8D33-73E182890D67}" type="pres">
      <dgm:prSet presAssocID="{1386C85E-C405-4A36-9BF2-BB3E334753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EDFD00D-4079-4B3F-89C9-9F2C227EE7A6}" type="pres">
      <dgm:prSet presAssocID="{6D04166E-43D7-4F03-8877-65E5D4A81AC6}" presName="circ2" presStyleLbl="vennNode1" presStyleIdx="1" presStyleCnt="3"/>
      <dgm:spPr/>
      <dgm:t>
        <a:bodyPr/>
        <a:lstStyle/>
        <a:p>
          <a:endParaRPr lang="es-ES_tradnl"/>
        </a:p>
      </dgm:t>
    </dgm:pt>
    <dgm:pt modelId="{E2FF5C76-A2D7-4645-AA58-C11FE87CDE3D}" type="pres">
      <dgm:prSet presAssocID="{6D04166E-43D7-4F03-8877-65E5D4A81A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B302BAE-B2FA-440E-8A8F-5C17C7141070}" type="pres">
      <dgm:prSet presAssocID="{63E86A68-F29B-410C-A7D8-00AD3F5B8DF2}" presName="circ3" presStyleLbl="vennNode1" presStyleIdx="2" presStyleCnt="3"/>
      <dgm:spPr/>
      <dgm:t>
        <a:bodyPr/>
        <a:lstStyle/>
        <a:p>
          <a:endParaRPr lang="es-ES_tradnl"/>
        </a:p>
      </dgm:t>
    </dgm:pt>
    <dgm:pt modelId="{9196F25D-0FDE-4F79-963F-1B07060CAAD3}" type="pres">
      <dgm:prSet presAssocID="{63E86A68-F29B-410C-A7D8-00AD3F5B8D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D96B906-466E-4E5D-9065-5A300F16D7E9}" type="presOf" srcId="{1386C85E-C405-4A36-9BF2-BB3E33475301}" destId="{6A507EDC-F43A-4948-91D2-DBF327FF8641}" srcOrd="0" destOrd="0" presId="urn:microsoft.com/office/officeart/2005/8/layout/venn1"/>
    <dgm:cxn modelId="{CF99B70A-0FA8-46F0-8758-F427F5EBC252}" srcId="{0CF3B653-484E-4E02-A937-CA7B9C69E874}" destId="{63E86A68-F29B-410C-A7D8-00AD3F5B8DF2}" srcOrd="2" destOrd="0" parTransId="{73A816A3-1A33-4E05-95BB-61487A35D5AF}" sibTransId="{01AE351C-0C53-4586-BF94-1B9E80DE865B}"/>
    <dgm:cxn modelId="{9360417F-B766-45D0-82DA-AD2246A9707C}" type="presOf" srcId="{6D04166E-43D7-4F03-8877-65E5D4A81AC6}" destId="{7EDFD00D-4079-4B3F-89C9-9F2C227EE7A6}" srcOrd="0" destOrd="0" presId="urn:microsoft.com/office/officeart/2005/8/layout/venn1"/>
    <dgm:cxn modelId="{A392706B-566B-42AC-9764-A09C9E51D689}" type="presOf" srcId="{6D04166E-43D7-4F03-8877-65E5D4A81AC6}" destId="{E2FF5C76-A2D7-4645-AA58-C11FE87CDE3D}" srcOrd="1" destOrd="0" presId="urn:microsoft.com/office/officeart/2005/8/layout/venn1"/>
    <dgm:cxn modelId="{A4CB535A-03E7-4C21-87F7-1FBF865D186E}" type="presOf" srcId="{63E86A68-F29B-410C-A7D8-00AD3F5B8DF2}" destId="{9196F25D-0FDE-4F79-963F-1B07060CAAD3}" srcOrd="1" destOrd="0" presId="urn:microsoft.com/office/officeart/2005/8/layout/venn1"/>
    <dgm:cxn modelId="{37F2F8FF-24E4-43CE-A532-D9C8AA62F8CD}" srcId="{0CF3B653-484E-4E02-A937-CA7B9C69E874}" destId="{1386C85E-C405-4A36-9BF2-BB3E33475301}" srcOrd="0" destOrd="0" parTransId="{EECC125B-1F5E-40CB-8AF6-60870BEF0CBF}" sibTransId="{2B5243E8-7641-4C87-976B-44901CEC1E28}"/>
    <dgm:cxn modelId="{F54D00DB-5B56-4BA8-A7FA-DD88BF59615D}" type="presOf" srcId="{63E86A68-F29B-410C-A7D8-00AD3F5B8DF2}" destId="{BB302BAE-B2FA-440E-8A8F-5C17C7141070}" srcOrd="0" destOrd="0" presId="urn:microsoft.com/office/officeart/2005/8/layout/venn1"/>
    <dgm:cxn modelId="{F962C93A-373C-4043-9BB1-9B980065066E}" type="presOf" srcId="{0CF3B653-484E-4E02-A937-CA7B9C69E874}" destId="{2A63A9A3-A3AB-44A2-812F-9374A450F558}" srcOrd="0" destOrd="0" presId="urn:microsoft.com/office/officeart/2005/8/layout/venn1"/>
    <dgm:cxn modelId="{A66F4BFD-EEC9-4046-B87D-C8090BB7884C}" type="presOf" srcId="{1386C85E-C405-4A36-9BF2-BB3E33475301}" destId="{30082408-A899-4C80-8D33-73E182890D67}" srcOrd="1" destOrd="0" presId="urn:microsoft.com/office/officeart/2005/8/layout/venn1"/>
    <dgm:cxn modelId="{3F534A68-AD07-424E-B97A-604ABF51071F}" srcId="{0CF3B653-484E-4E02-A937-CA7B9C69E874}" destId="{6D04166E-43D7-4F03-8877-65E5D4A81AC6}" srcOrd="1" destOrd="0" parTransId="{4F09EA02-D93A-4247-AA40-80C0DDCDA49D}" sibTransId="{B7ED747A-3DD1-4648-A9F7-5B4A01E9BC82}"/>
    <dgm:cxn modelId="{481A1FA1-439D-42B5-BA93-A44B64B2A791}" type="presParOf" srcId="{2A63A9A3-A3AB-44A2-812F-9374A450F558}" destId="{6A507EDC-F43A-4948-91D2-DBF327FF8641}" srcOrd="0" destOrd="0" presId="urn:microsoft.com/office/officeart/2005/8/layout/venn1"/>
    <dgm:cxn modelId="{A697A874-BCBF-4854-93CC-F31EC30A6650}" type="presParOf" srcId="{2A63A9A3-A3AB-44A2-812F-9374A450F558}" destId="{30082408-A899-4C80-8D33-73E182890D67}" srcOrd="1" destOrd="0" presId="urn:microsoft.com/office/officeart/2005/8/layout/venn1"/>
    <dgm:cxn modelId="{00C819BB-DE4A-4348-AA61-71822BDE8A74}" type="presParOf" srcId="{2A63A9A3-A3AB-44A2-812F-9374A450F558}" destId="{7EDFD00D-4079-4B3F-89C9-9F2C227EE7A6}" srcOrd="2" destOrd="0" presId="urn:microsoft.com/office/officeart/2005/8/layout/venn1"/>
    <dgm:cxn modelId="{1F78305A-75DD-455D-A007-82EC412F46BC}" type="presParOf" srcId="{2A63A9A3-A3AB-44A2-812F-9374A450F558}" destId="{E2FF5C76-A2D7-4645-AA58-C11FE87CDE3D}" srcOrd="3" destOrd="0" presId="urn:microsoft.com/office/officeart/2005/8/layout/venn1"/>
    <dgm:cxn modelId="{E5604765-3BF4-453A-A51F-9ABC4F8A4217}" type="presParOf" srcId="{2A63A9A3-A3AB-44A2-812F-9374A450F558}" destId="{BB302BAE-B2FA-440E-8A8F-5C17C7141070}" srcOrd="4" destOrd="0" presId="urn:microsoft.com/office/officeart/2005/8/layout/venn1"/>
    <dgm:cxn modelId="{40F9758C-51BA-4E28-93F7-A4CD1196E3D7}" type="presParOf" srcId="{2A63A9A3-A3AB-44A2-812F-9374A450F558}" destId="{9196F25D-0FDE-4F79-963F-1B07060CAAD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F3B653-484E-4E02-A937-CA7B9C69E874}" type="doc">
      <dgm:prSet loTypeId="urn:microsoft.com/office/officeart/2005/8/layout/venn1" loCatId="relationship" qsTypeId="urn:microsoft.com/office/officeart/2005/8/quickstyle/simple1" qsCatId="simple" csTypeId="urn:microsoft.com/office/officeart/2005/8/colors/accent5_2" csCatId="accent5" phldr="1"/>
      <dgm:spPr/>
    </dgm:pt>
    <dgm:pt modelId="{1386C85E-C405-4A36-9BF2-BB3E33475301}">
      <dgm:prSet phldrT="[Texto]"/>
      <dgm:spPr/>
      <dgm:t>
        <a:bodyPr/>
        <a:lstStyle/>
        <a:p>
          <a:r>
            <a:rPr lang="es-ES" dirty="0"/>
            <a:t>V2</a:t>
          </a:r>
        </a:p>
      </dgm:t>
    </dgm:pt>
    <dgm:pt modelId="{EECC125B-1F5E-40CB-8AF6-60870BEF0CBF}" type="parTrans" cxnId="{37F2F8FF-24E4-43CE-A532-D9C8AA62F8CD}">
      <dgm:prSet/>
      <dgm:spPr/>
      <dgm:t>
        <a:bodyPr/>
        <a:lstStyle/>
        <a:p>
          <a:endParaRPr lang="es-ES"/>
        </a:p>
      </dgm:t>
    </dgm:pt>
    <dgm:pt modelId="{2B5243E8-7641-4C87-976B-44901CEC1E28}" type="sibTrans" cxnId="{37F2F8FF-24E4-43CE-A532-D9C8AA62F8CD}">
      <dgm:prSet/>
      <dgm:spPr/>
      <dgm:t>
        <a:bodyPr/>
        <a:lstStyle/>
        <a:p>
          <a:endParaRPr lang="es-ES"/>
        </a:p>
      </dgm:t>
    </dgm:pt>
    <dgm:pt modelId="{6D04166E-43D7-4F03-8877-65E5D4A81AC6}">
      <dgm:prSet phldrT="[Texto]"/>
      <dgm:spPr/>
      <dgm:t>
        <a:bodyPr/>
        <a:lstStyle/>
        <a:p>
          <a:r>
            <a:rPr lang="es-ES" dirty="0"/>
            <a:t>V1</a:t>
          </a:r>
        </a:p>
      </dgm:t>
    </dgm:pt>
    <dgm:pt modelId="{4F09EA02-D93A-4247-AA40-80C0DDCDA49D}" type="parTrans" cxnId="{3F534A68-AD07-424E-B97A-604ABF51071F}">
      <dgm:prSet/>
      <dgm:spPr/>
      <dgm:t>
        <a:bodyPr/>
        <a:lstStyle/>
        <a:p>
          <a:endParaRPr lang="es-ES"/>
        </a:p>
      </dgm:t>
    </dgm:pt>
    <dgm:pt modelId="{B7ED747A-3DD1-4648-A9F7-5B4A01E9BC82}" type="sibTrans" cxnId="{3F534A68-AD07-424E-B97A-604ABF51071F}">
      <dgm:prSet/>
      <dgm:spPr/>
      <dgm:t>
        <a:bodyPr/>
        <a:lstStyle/>
        <a:p>
          <a:endParaRPr lang="es-ES"/>
        </a:p>
      </dgm:t>
    </dgm:pt>
    <dgm:pt modelId="{63E86A68-F29B-410C-A7D8-00AD3F5B8DF2}">
      <dgm:prSet phldrT="[Texto]"/>
      <dgm:spPr/>
      <dgm:t>
        <a:bodyPr/>
        <a:lstStyle/>
        <a:p>
          <a:r>
            <a:rPr lang="es-ES" dirty="0"/>
            <a:t>V3</a:t>
          </a:r>
        </a:p>
      </dgm:t>
    </dgm:pt>
    <dgm:pt modelId="{73A816A3-1A33-4E05-95BB-61487A35D5AF}" type="parTrans" cxnId="{CF99B70A-0FA8-46F0-8758-F427F5EBC252}">
      <dgm:prSet/>
      <dgm:spPr/>
      <dgm:t>
        <a:bodyPr/>
        <a:lstStyle/>
        <a:p>
          <a:endParaRPr lang="es-ES"/>
        </a:p>
      </dgm:t>
    </dgm:pt>
    <dgm:pt modelId="{01AE351C-0C53-4586-BF94-1B9E80DE865B}" type="sibTrans" cxnId="{CF99B70A-0FA8-46F0-8758-F427F5EBC252}">
      <dgm:prSet/>
      <dgm:spPr/>
      <dgm:t>
        <a:bodyPr/>
        <a:lstStyle/>
        <a:p>
          <a:endParaRPr lang="es-ES"/>
        </a:p>
      </dgm:t>
    </dgm:pt>
    <dgm:pt modelId="{2A63A9A3-A3AB-44A2-812F-9374A450F558}" type="pres">
      <dgm:prSet presAssocID="{0CF3B653-484E-4E02-A937-CA7B9C69E874}" presName="compositeShape" presStyleCnt="0">
        <dgm:presLayoutVars>
          <dgm:chMax val="7"/>
          <dgm:dir/>
          <dgm:resizeHandles val="exact"/>
        </dgm:presLayoutVars>
      </dgm:prSet>
      <dgm:spPr/>
    </dgm:pt>
    <dgm:pt modelId="{6A507EDC-F43A-4948-91D2-DBF327FF8641}" type="pres">
      <dgm:prSet presAssocID="{1386C85E-C405-4A36-9BF2-BB3E33475301}" presName="circ1" presStyleLbl="vennNode1" presStyleIdx="0" presStyleCnt="3"/>
      <dgm:spPr/>
      <dgm:t>
        <a:bodyPr/>
        <a:lstStyle/>
        <a:p>
          <a:endParaRPr lang="es-ES_tradnl"/>
        </a:p>
      </dgm:t>
    </dgm:pt>
    <dgm:pt modelId="{30082408-A899-4C80-8D33-73E182890D67}" type="pres">
      <dgm:prSet presAssocID="{1386C85E-C405-4A36-9BF2-BB3E334753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EDFD00D-4079-4B3F-89C9-9F2C227EE7A6}" type="pres">
      <dgm:prSet presAssocID="{6D04166E-43D7-4F03-8877-65E5D4A81AC6}" presName="circ2" presStyleLbl="vennNode1" presStyleIdx="1" presStyleCnt="3"/>
      <dgm:spPr/>
      <dgm:t>
        <a:bodyPr/>
        <a:lstStyle/>
        <a:p>
          <a:endParaRPr lang="es-ES_tradnl"/>
        </a:p>
      </dgm:t>
    </dgm:pt>
    <dgm:pt modelId="{E2FF5C76-A2D7-4645-AA58-C11FE87CDE3D}" type="pres">
      <dgm:prSet presAssocID="{6D04166E-43D7-4F03-8877-65E5D4A81A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B302BAE-B2FA-440E-8A8F-5C17C7141070}" type="pres">
      <dgm:prSet presAssocID="{63E86A68-F29B-410C-A7D8-00AD3F5B8DF2}" presName="circ3" presStyleLbl="vennNode1" presStyleIdx="2" presStyleCnt="3"/>
      <dgm:spPr/>
      <dgm:t>
        <a:bodyPr/>
        <a:lstStyle/>
        <a:p>
          <a:endParaRPr lang="es-ES_tradnl"/>
        </a:p>
      </dgm:t>
    </dgm:pt>
    <dgm:pt modelId="{9196F25D-0FDE-4F79-963F-1B07060CAAD3}" type="pres">
      <dgm:prSet presAssocID="{63E86A68-F29B-410C-A7D8-00AD3F5B8D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D96B906-466E-4E5D-9065-5A300F16D7E9}" type="presOf" srcId="{1386C85E-C405-4A36-9BF2-BB3E33475301}" destId="{6A507EDC-F43A-4948-91D2-DBF327FF8641}" srcOrd="0" destOrd="0" presId="urn:microsoft.com/office/officeart/2005/8/layout/venn1"/>
    <dgm:cxn modelId="{CF99B70A-0FA8-46F0-8758-F427F5EBC252}" srcId="{0CF3B653-484E-4E02-A937-CA7B9C69E874}" destId="{63E86A68-F29B-410C-A7D8-00AD3F5B8DF2}" srcOrd="2" destOrd="0" parTransId="{73A816A3-1A33-4E05-95BB-61487A35D5AF}" sibTransId="{01AE351C-0C53-4586-BF94-1B9E80DE865B}"/>
    <dgm:cxn modelId="{9360417F-B766-45D0-82DA-AD2246A9707C}" type="presOf" srcId="{6D04166E-43D7-4F03-8877-65E5D4A81AC6}" destId="{7EDFD00D-4079-4B3F-89C9-9F2C227EE7A6}" srcOrd="0" destOrd="0" presId="urn:microsoft.com/office/officeart/2005/8/layout/venn1"/>
    <dgm:cxn modelId="{A392706B-566B-42AC-9764-A09C9E51D689}" type="presOf" srcId="{6D04166E-43D7-4F03-8877-65E5D4A81AC6}" destId="{E2FF5C76-A2D7-4645-AA58-C11FE87CDE3D}" srcOrd="1" destOrd="0" presId="urn:microsoft.com/office/officeart/2005/8/layout/venn1"/>
    <dgm:cxn modelId="{A4CB535A-03E7-4C21-87F7-1FBF865D186E}" type="presOf" srcId="{63E86A68-F29B-410C-A7D8-00AD3F5B8DF2}" destId="{9196F25D-0FDE-4F79-963F-1B07060CAAD3}" srcOrd="1" destOrd="0" presId="urn:microsoft.com/office/officeart/2005/8/layout/venn1"/>
    <dgm:cxn modelId="{37F2F8FF-24E4-43CE-A532-D9C8AA62F8CD}" srcId="{0CF3B653-484E-4E02-A937-CA7B9C69E874}" destId="{1386C85E-C405-4A36-9BF2-BB3E33475301}" srcOrd="0" destOrd="0" parTransId="{EECC125B-1F5E-40CB-8AF6-60870BEF0CBF}" sibTransId="{2B5243E8-7641-4C87-976B-44901CEC1E28}"/>
    <dgm:cxn modelId="{F54D00DB-5B56-4BA8-A7FA-DD88BF59615D}" type="presOf" srcId="{63E86A68-F29B-410C-A7D8-00AD3F5B8DF2}" destId="{BB302BAE-B2FA-440E-8A8F-5C17C7141070}" srcOrd="0" destOrd="0" presId="urn:microsoft.com/office/officeart/2005/8/layout/venn1"/>
    <dgm:cxn modelId="{F962C93A-373C-4043-9BB1-9B980065066E}" type="presOf" srcId="{0CF3B653-484E-4E02-A937-CA7B9C69E874}" destId="{2A63A9A3-A3AB-44A2-812F-9374A450F558}" srcOrd="0" destOrd="0" presId="urn:microsoft.com/office/officeart/2005/8/layout/venn1"/>
    <dgm:cxn modelId="{A66F4BFD-EEC9-4046-B87D-C8090BB7884C}" type="presOf" srcId="{1386C85E-C405-4A36-9BF2-BB3E33475301}" destId="{30082408-A899-4C80-8D33-73E182890D67}" srcOrd="1" destOrd="0" presId="urn:microsoft.com/office/officeart/2005/8/layout/venn1"/>
    <dgm:cxn modelId="{3F534A68-AD07-424E-B97A-604ABF51071F}" srcId="{0CF3B653-484E-4E02-A937-CA7B9C69E874}" destId="{6D04166E-43D7-4F03-8877-65E5D4A81AC6}" srcOrd="1" destOrd="0" parTransId="{4F09EA02-D93A-4247-AA40-80C0DDCDA49D}" sibTransId="{B7ED747A-3DD1-4648-A9F7-5B4A01E9BC82}"/>
    <dgm:cxn modelId="{481A1FA1-439D-42B5-BA93-A44B64B2A791}" type="presParOf" srcId="{2A63A9A3-A3AB-44A2-812F-9374A450F558}" destId="{6A507EDC-F43A-4948-91D2-DBF327FF8641}" srcOrd="0" destOrd="0" presId="urn:microsoft.com/office/officeart/2005/8/layout/venn1"/>
    <dgm:cxn modelId="{A697A874-BCBF-4854-93CC-F31EC30A6650}" type="presParOf" srcId="{2A63A9A3-A3AB-44A2-812F-9374A450F558}" destId="{30082408-A899-4C80-8D33-73E182890D67}" srcOrd="1" destOrd="0" presId="urn:microsoft.com/office/officeart/2005/8/layout/venn1"/>
    <dgm:cxn modelId="{00C819BB-DE4A-4348-AA61-71822BDE8A74}" type="presParOf" srcId="{2A63A9A3-A3AB-44A2-812F-9374A450F558}" destId="{7EDFD00D-4079-4B3F-89C9-9F2C227EE7A6}" srcOrd="2" destOrd="0" presId="urn:microsoft.com/office/officeart/2005/8/layout/venn1"/>
    <dgm:cxn modelId="{1F78305A-75DD-455D-A007-82EC412F46BC}" type="presParOf" srcId="{2A63A9A3-A3AB-44A2-812F-9374A450F558}" destId="{E2FF5C76-A2D7-4645-AA58-C11FE87CDE3D}" srcOrd="3" destOrd="0" presId="urn:microsoft.com/office/officeart/2005/8/layout/venn1"/>
    <dgm:cxn modelId="{E5604765-3BF4-453A-A51F-9ABC4F8A4217}" type="presParOf" srcId="{2A63A9A3-A3AB-44A2-812F-9374A450F558}" destId="{BB302BAE-B2FA-440E-8A8F-5C17C7141070}" srcOrd="4" destOrd="0" presId="urn:microsoft.com/office/officeart/2005/8/layout/venn1"/>
    <dgm:cxn modelId="{40F9758C-51BA-4E28-93F7-A4CD1196E3D7}" type="presParOf" srcId="{2A63A9A3-A3AB-44A2-812F-9374A450F558}" destId="{9196F25D-0FDE-4F79-963F-1B07060CAAD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F3B653-484E-4E02-A937-CA7B9C69E874}" type="doc">
      <dgm:prSet loTypeId="urn:microsoft.com/office/officeart/2005/8/layout/venn1" loCatId="relationship" qsTypeId="urn:microsoft.com/office/officeart/2005/8/quickstyle/simple1" qsCatId="simple" csTypeId="urn:microsoft.com/office/officeart/2005/8/colors/accent4_2" csCatId="accent4" phldr="1"/>
      <dgm:spPr/>
    </dgm:pt>
    <dgm:pt modelId="{1386C85E-C405-4A36-9BF2-BB3E33475301}">
      <dgm:prSet phldrT="[Texto]"/>
      <dgm:spPr/>
      <dgm:t>
        <a:bodyPr/>
        <a:lstStyle/>
        <a:p>
          <a:r>
            <a:rPr lang="es-ES" dirty="0"/>
            <a:t>V2</a:t>
          </a:r>
        </a:p>
      </dgm:t>
    </dgm:pt>
    <dgm:pt modelId="{EECC125B-1F5E-40CB-8AF6-60870BEF0CBF}" type="parTrans" cxnId="{37F2F8FF-24E4-43CE-A532-D9C8AA62F8CD}">
      <dgm:prSet/>
      <dgm:spPr/>
      <dgm:t>
        <a:bodyPr/>
        <a:lstStyle/>
        <a:p>
          <a:endParaRPr lang="es-ES"/>
        </a:p>
      </dgm:t>
    </dgm:pt>
    <dgm:pt modelId="{2B5243E8-7641-4C87-976B-44901CEC1E28}" type="sibTrans" cxnId="{37F2F8FF-24E4-43CE-A532-D9C8AA62F8CD}">
      <dgm:prSet/>
      <dgm:spPr/>
      <dgm:t>
        <a:bodyPr/>
        <a:lstStyle/>
        <a:p>
          <a:endParaRPr lang="es-ES"/>
        </a:p>
      </dgm:t>
    </dgm:pt>
    <dgm:pt modelId="{6D04166E-43D7-4F03-8877-65E5D4A81AC6}">
      <dgm:prSet phldrT="[Texto]"/>
      <dgm:spPr/>
      <dgm:t>
        <a:bodyPr/>
        <a:lstStyle/>
        <a:p>
          <a:r>
            <a:rPr lang="es-ES" dirty="0"/>
            <a:t>V1</a:t>
          </a:r>
        </a:p>
      </dgm:t>
    </dgm:pt>
    <dgm:pt modelId="{4F09EA02-D93A-4247-AA40-80C0DDCDA49D}" type="parTrans" cxnId="{3F534A68-AD07-424E-B97A-604ABF51071F}">
      <dgm:prSet/>
      <dgm:spPr/>
      <dgm:t>
        <a:bodyPr/>
        <a:lstStyle/>
        <a:p>
          <a:endParaRPr lang="es-ES"/>
        </a:p>
      </dgm:t>
    </dgm:pt>
    <dgm:pt modelId="{B7ED747A-3DD1-4648-A9F7-5B4A01E9BC82}" type="sibTrans" cxnId="{3F534A68-AD07-424E-B97A-604ABF51071F}">
      <dgm:prSet/>
      <dgm:spPr/>
      <dgm:t>
        <a:bodyPr/>
        <a:lstStyle/>
        <a:p>
          <a:endParaRPr lang="es-ES"/>
        </a:p>
      </dgm:t>
    </dgm:pt>
    <dgm:pt modelId="{63E86A68-F29B-410C-A7D8-00AD3F5B8DF2}">
      <dgm:prSet phldrT="[Texto]"/>
      <dgm:spPr/>
      <dgm:t>
        <a:bodyPr/>
        <a:lstStyle/>
        <a:p>
          <a:r>
            <a:rPr lang="es-ES" dirty="0"/>
            <a:t>V3</a:t>
          </a:r>
        </a:p>
      </dgm:t>
    </dgm:pt>
    <dgm:pt modelId="{73A816A3-1A33-4E05-95BB-61487A35D5AF}" type="parTrans" cxnId="{CF99B70A-0FA8-46F0-8758-F427F5EBC252}">
      <dgm:prSet/>
      <dgm:spPr/>
      <dgm:t>
        <a:bodyPr/>
        <a:lstStyle/>
        <a:p>
          <a:endParaRPr lang="es-ES"/>
        </a:p>
      </dgm:t>
    </dgm:pt>
    <dgm:pt modelId="{01AE351C-0C53-4586-BF94-1B9E80DE865B}" type="sibTrans" cxnId="{CF99B70A-0FA8-46F0-8758-F427F5EBC252}">
      <dgm:prSet/>
      <dgm:spPr/>
      <dgm:t>
        <a:bodyPr/>
        <a:lstStyle/>
        <a:p>
          <a:endParaRPr lang="es-ES"/>
        </a:p>
      </dgm:t>
    </dgm:pt>
    <dgm:pt modelId="{2A63A9A3-A3AB-44A2-812F-9374A450F558}" type="pres">
      <dgm:prSet presAssocID="{0CF3B653-484E-4E02-A937-CA7B9C69E874}" presName="compositeShape" presStyleCnt="0">
        <dgm:presLayoutVars>
          <dgm:chMax val="7"/>
          <dgm:dir/>
          <dgm:resizeHandles val="exact"/>
        </dgm:presLayoutVars>
      </dgm:prSet>
      <dgm:spPr/>
    </dgm:pt>
    <dgm:pt modelId="{6A507EDC-F43A-4948-91D2-DBF327FF8641}" type="pres">
      <dgm:prSet presAssocID="{1386C85E-C405-4A36-9BF2-BB3E33475301}" presName="circ1" presStyleLbl="vennNode1" presStyleIdx="0" presStyleCnt="3" custLinFactNeighborX="2096" custLinFactNeighborY="6183"/>
      <dgm:spPr/>
      <dgm:t>
        <a:bodyPr/>
        <a:lstStyle/>
        <a:p>
          <a:endParaRPr lang="es-ES_tradnl"/>
        </a:p>
      </dgm:t>
    </dgm:pt>
    <dgm:pt modelId="{30082408-A899-4C80-8D33-73E182890D67}" type="pres">
      <dgm:prSet presAssocID="{1386C85E-C405-4A36-9BF2-BB3E334753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EDFD00D-4079-4B3F-89C9-9F2C227EE7A6}" type="pres">
      <dgm:prSet presAssocID="{6D04166E-43D7-4F03-8877-65E5D4A81AC6}" presName="circ2" presStyleLbl="vennNode1" presStyleIdx="1" presStyleCnt="3"/>
      <dgm:spPr/>
      <dgm:t>
        <a:bodyPr/>
        <a:lstStyle/>
        <a:p>
          <a:endParaRPr lang="es-ES_tradnl"/>
        </a:p>
      </dgm:t>
    </dgm:pt>
    <dgm:pt modelId="{E2FF5C76-A2D7-4645-AA58-C11FE87CDE3D}" type="pres">
      <dgm:prSet presAssocID="{6D04166E-43D7-4F03-8877-65E5D4A81A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B302BAE-B2FA-440E-8A8F-5C17C7141070}" type="pres">
      <dgm:prSet presAssocID="{63E86A68-F29B-410C-A7D8-00AD3F5B8DF2}" presName="circ3" presStyleLbl="vennNode1" presStyleIdx="2" presStyleCnt="3"/>
      <dgm:spPr/>
      <dgm:t>
        <a:bodyPr/>
        <a:lstStyle/>
        <a:p>
          <a:endParaRPr lang="es-ES_tradnl"/>
        </a:p>
      </dgm:t>
    </dgm:pt>
    <dgm:pt modelId="{9196F25D-0FDE-4F79-963F-1B07060CAAD3}" type="pres">
      <dgm:prSet presAssocID="{63E86A68-F29B-410C-A7D8-00AD3F5B8DF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D96B906-466E-4E5D-9065-5A300F16D7E9}" type="presOf" srcId="{1386C85E-C405-4A36-9BF2-BB3E33475301}" destId="{6A507EDC-F43A-4948-91D2-DBF327FF8641}" srcOrd="0" destOrd="0" presId="urn:microsoft.com/office/officeart/2005/8/layout/venn1"/>
    <dgm:cxn modelId="{CF99B70A-0FA8-46F0-8758-F427F5EBC252}" srcId="{0CF3B653-484E-4E02-A937-CA7B9C69E874}" destId="{63E86A68-F29B-410C-A7D8-00AD3F5B8DF2}" srcOrd="2" destOrd="0" parTransId="{73A816A3-1A33-4E05-95BB-61487A35D5AF}" sibTransId="{01AE351C-0C53-4586-BF94-1B9E80DE865B}"/>
    <dgm:cxn modelId="{9360417F-B766-45D0-82DA-AD2246A9707C}" type="presOf" srcId="{6D04166E-43D7-4F03-8877-65E5D4A81AC6}" destId="{7EDFD00D-4079-4B3F-89C9-9F2C227EE7A6}" srcOrd="0" destOrd="0" presId="urn:microsoft.com/office/officeart/2005/8/layout/venn1"/>
    <dgm:cxn modelId="{A392706B-566B-42AC-9764-A09C9E51D689}" type="presOf" srcId="{6D04166E-43D7-4F03-8877-65E5D4A81AC6}" destId="{E2FF5C76-A2D7-4645-AA58-C11FE87CDE3D}" srcOrd="1" destOrd="0" presId="urn:microsoft.com/office/officeart/2005/8/layout/venn1"/>
    <dgm:cxn modelId="{A4CB535A-03E7-4C21-87F7-1FBF865D186E}" type="presOf" srcId="{63E86A68-F29B-410C-A7D8-00AD3F5B8DF2}" destId="{9196F25D-0FDE-4F79-963F-1B07060CAAD3}" srcOrd="1" destOrd="0" presId="urn:microsoft.com/office/officeart/2005/8/layout/venn1"/>
    <dgm:cxn modelId="{37F2F8FF-24E4-43CE-A532-D9C8AA62F8CD}" srcId="{0CF3B653-484E-4E02-A937-CA7B9C69E874}" destId="{1386C85E-C405-4A36-9BF2-BB3E33475301}" srcOrd="0" destOrd="0" parTransId="{EECC125B-1F5E-40CB-8AF6-60870BEF0CBF}" sibTransId="{2B5243E8-7641-4C87-976B-44901CEC1E28}"/>
    <dgm:cxn modelId="{F54D00DB-5B56-4BA8-A7FA-DD88BF59615D}" type="presOf" srcId="{63E86A68-F29B-410C-A7D8-00AD3F5B8DF2}" destId="{BB302BAE-B2FA-440E-8A8F-5C17C7141070}" srcOrd="0" destOrd="0" presId="urn:microsoft.com/office/officeart/2005/8/layout/venn1"/>
    <dgm:cxn modelId="{F962C93A-373C-4043-9BB1-9B980065066E}" type="presOf" srcId="{0CF3B653-484E-4E02-A937-CA7B9C69E874}" destId="{2A63A9A3-A3AB-44A2-812F-9374A450F558}" srcOrd="0" destOrd="0" presId="urn:microsoft.com/office/officeart/2005/8/layout/venn1"/>
    <dgm:cxn modelId="{A66F4BFD-EEC9-4046-B87D-C8090BB7884C}" type="presOf" srcId="{1386C85E-C405-4A36-9BF2-BB3E33475301}" destId="{30082408-A899-4C80-8D33-73E182890D67}" srcOrd="1" destOrd="0" presId="urn:microsoft.com/office/officeart/2005/8/layout/venn1"/>
    <dgm:cxn modelId="{3F534A68-AD07-424E-B97A-604ABF51071F}" srcId="{0CF3B653-484E-4E02-A937-CA7B9C69E874}" destId="{6D04166E-43D7-4F03-8877-65E5D4A81AC6}" srcOrd="1" destOrd="0" parTransId="{4F09EA02-D93A-4247-AA40-80C0DDCDA49D}" sibTransId="{B7ED747A-3DD1-4648-A9F7-5B4A01E9BC82}"/>
    <dgm:cxn modelId="{481A1FA1-439D-42B5-BA93-A44B64B2A791}" type="presParOf" srcId="{2A63A9A3-A3AB-44A2-812F-9374A450F558}" destId="{6A507EDC-F43A-4948-91D2-DBF327FF8641}" srcOrd="0" destOrd="0" presId="urn:microsoft.com/office/officeart/2005/8/layout/venn1"/>
    <dgm:cxn modelId="{A697A874-BCBF-4854-93CC-F31EC30A6650}" type="presParOf" srcId="{2A63A9A3-A3AB-44A2-812F-9374A450F558}" destId="{30082408-A899-4C80-8D33-73E182890D67}" srcOrd="1" destOrd="0" presId="urn:microsoft.com/office/officeart/2005/8/layout/venn1"/>
    <dgm:cxn modelId="{00C819BB-DE4A-4348-AA61-71822BDE8A74}" type="presParOf" srcId="{2A63A9A3-A3AB-44A2-812F-9374A450F558}" destId="{7EDFD00D-4079-4B3F-89C9-9F2C227EE7A6}" srcOrd="2" destOrd="0" presId="urn:microsoft.com/office/officeart/2005/8/layout/venn1"/>
    <dgm:cxn modelId="{1F78305A-75DD-455D-A007-82EC412F46BC}" type="presParOf" srcId="{2A63A9A3-A3AB-44A2-812F-9374A450F558}" destId="{E2FF5C76-A2D7-4645-AA58-C11FE87CDE3D}" srcOrd="3" destOrd="0" presId="urn:microsoft.com/office/officeart/2005/8/layout/venn1"/>
    <dgm:cxn modelId="{E5604765-3BF4-453A-A51F-9ABC4F8A4217}" type="presParOf" srcId="{2A63A9A3-A3AB-44A2-812F-9374A450F558}" destId="{BB302BAE-B2FA-440E-8A8F-5C17C7141070}" srcOrd="4" destOrd="0" presId="urn:microsoft.com/office/officeart/2005/8/layout/venn1"/>
    <dgm:cxn modelId="{40F9758C-51BA-4E28-93F7-A4CD1196E3D7}" type="presParOf" srcId="{2A63A9A3-A3AB-44A2-812F-9374A450F558}" destId="{9196F25D-0FDE-4F79-963F-1B07060CAAD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07EDC-F43A-4948-91D2-DBF327FF8641}">
      <dsp:nvSpPr>
        <dsp:cNvPr id="0" name=""/>
        <dsp:cNvSpPr/>
      </dsp:nvSpPr>
      <dsp:spPr>
        <a:xfrm>
          <a:off x="302580" y="4941"/>
          <a:ext cx="613571" cy="61357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V2</a:t>
          </a:r>
        </a:p>
      </dsp:txBody>
      <dsp:txXfrm>
        <a:off x="384389" y="112316"/>
        <a:ext cx="449952" cy="276107"/>
      </dsp:txXfrm>
    </dsp:sp>
    <dsp:sp modelId="{7EDFD00D-4079-4B3F-89C9-9F2C227EE7A6}">
      <dsp:nvSpPr>
        <dsp:cNvPr id="0" name=""/>
        <dsp:cNvSpPr/>
      </dsp:nvSpPr>
      <dsp:spPr>
        <a:xfrm>
          <a:off x="523977" y="396264"/>
          <a:ext cx="613571" cy="61357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V1</a:t>
          </a:r>
        </a:p>
      </dsp:txBody>
      <dsp:txXfrm>
        <a:off x="711627" y="554770"/>
        <a:ext cx="368142" cy="337464"/>
      </dsp:txXfrm>
    </dsp:sp>
    <dsp:sp modelId="{BB302BAE-B2FA-440E-8A8F-5C17C7141070}">
      <dsp:nvSpPr>
        <dsp:cNvPr id="0" name=""/>
        <dsp:cNvSpPr/>
      </dsp:nvSpPr>
      <dsp:spPr>
        <a:xfrm>
          <a:off x="81183" y="396264"/>
          <a:ext cx="613571" cy="61357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V3</a:t>
          </a:r>
        </a:p>
      </dsp:txBody>
      <dsp:txXfrm>
        <a:off x="138961" y="554770"/>
        <a:ext cx="368142" cy="337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07EDC-F43A-4948-91D2-DBF327FF8641}">
      <dsp:nvSpPr>
        <dsp:cNvPr id="0" name=""/>
        <dsp:cNvSpPr/>
      </dsp:nvSpPr>
      <dsp:spPr>
        <a:xfrm>
          <a:off x="251431" y="13788"/>
          <a:ext cx="661855" cy="6618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V2</a:t>
          </a:r>
        </a:p>
      </dsp:txBody>
      <dsp:txXfrm>
        <a:off x="339679" y="129613"/>
        <a:ext cx="485360" cy="297835"/>
      </dsp:txXfrm>
    </dsp:sp>
    <dsp:sp modelId="{7EDFD00D-4079-4B3F-89C9-9F2C227EE7A6}">
      <dsp:nvSpPr>
        <dsp:cNvPr id="0" name=""/>
        <dsp:cNvSpPr/>
      </dsp:nvSpPr>
      <dsp:spPr>
        <a:xfrm>
          <a:off x="490251" y="427448"/>
          <a:ext cx="661855" cy="6618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V1</a:t>
          </a:r>
        </a:p>
      </dsp:txBody>
      <dsp:txXfrm>
        <a:off x="692668" y="598427"/>
        <a:ext cx="397113" cy="364020"/>
      </dsp:txXfrm>
    </dsp:sp>
    <dsp:sp modelId="{BB302BAE-B2FA-440E-8A8F-5C17C7141070}">
      <dsp:nvSpPr>
        <dsp:cNvPr id="0" name=""/>
        <dsp:cNvSpPr/>
      </dsp:nvSpPr>
      <dsp:spPr>
        <a:xfrm>
          <a:off x="12611" y="427448"/>
          <a:ext cx="661855" cy="66185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V3</a:t>
          </a:r>
        </a:p>
      </dsp:txBody>
      <dsp:txXfrm>
        <a:off x="74936" y="598427"/>
        <a:ext cx="397113" cy="364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07EDC-F43A-4948-91D2-DBF327FF8641}">
      <dsp:nvSpPr>
        <dsp:cNvPr id="0" name=""/>
        <dsp:cNvSpPr/>
      </dsp:nvSpPr>
      <dsp:spPr>
        <a:xfrm>
          <a:off x="300777" y="53250"/>
          <a:ext cx="644182" cy="6441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V2</a:t>
          </a:r>
        </a:p>
      </dsp:txBody>
      <dsp:txXfrm>
        <a:off x="386668" y="165982"/>
        <a:ext cx="472400" cy="289882"/>
      </dsp:txXfrm>
    </dsp:sp>
    <dsp:sp modelId="{7EDFD00D-4079-4B3F-89C9-9F2C227EE7A6}">
      <dsp:nvSpPr>
        <dsp:cNvPr id="0" name=""/>
        <dsp:cNvSpPr/>
      </dsp:nvSpPr>
      <dsp:spPr>
        <a:xfrm>
          <a:off x="519717" y="416034"/>
          <a:ext cx="644182" cy="6441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V1</a:t>
          </a:r>
        </a:p>
      </dsp:txBody>
      <dsp:txXfrm>
        <a:off x="716730" y="582448"/>
        <a:ext cx="386509" cy="354300"/>
      </dsp:txXfrm>
    </dsp:sp>
    <dsp:sp modelId="{BB302BAE-B2FA-440E-8A8F-5C17C7141070}">
      <dsp:nvSpPr>
        <dsp:cNvPr id="0" name=""/>
        <dsp:cNvSpPr/>
      </dsp:nvSpPr>
      <dsp:spPr>
        <a:xfrm>
          <a:off x="54832" y="416034"/>
          <a:ext cx="644182" cy="6441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V3</a:t>
          </a:r>
        </a:p>
      </dsp:txBody>
      <dsp:txXfrm>
        <a:off x="115493" y="582448"/>
        <a:ext cx="386509" cy="354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31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27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7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B1D99CE-F13B-4603-8479-6FC56F3D0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543" y="169220"/>
            <a:ext cx="1930400" cy="685800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96E2B5E-729E-47F2-A52F-A107F9B900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15" y="219568"/>
            <a:ext cx="2471057" cy="4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25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42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7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B07C876-620A-4B1C-BDC9-BFD60F429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543" y="169220"/>
            <a:ext cx="1930400" cy="685800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56E0C52-3CB6-460D-80FF-43C1250FB1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15" y="219568"/>
            <a:ext cx="2471057" cy="4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9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CC64C6E-EE59-4319-AE40-609ADC4E2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543" y="169220"/>
            <a:ext cx="1930400" cy="685800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29EE838-14A6-4C57-A47C-E6854CD9F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15" y="219568"/>
            <a:ext cx="2471057" cy="4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9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70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08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D097-A966-4BDA-AC4D-6750159B580B}" type="datetimeFigureOut">
              <a:rPr lang="es-ES" smtClean="0"/>
              <a:t>7/9/17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D65B-B54D-4868-B73C-530F5A6A40D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58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3E09651-9A77-4BCC-A40B-457880B94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87" y="812571"/>
            <a:ext cx="10388314" cy="295519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2709" y="4791859"/>
            <a:ext cx="9144000" cy="83776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Percepción y prácticas de dirigentes, profesores y estudiantes</a:t>
            </a:r>
          </a:p>
          <a:p>
            <a:r>
              <a:rPr lang="es-ES" dirty="0"/>
              <a:t>2017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32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515690C-0CD4-4D22-837F-DFC4C2E2A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r="20685"/>
          <a:stretch/>
        </p:blipFill>
        <p:spPr>
          <a:xfrm>
            <a:off x="2527300" y="1139005"/>
            <a:ext cx="7073900" cy="47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1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1C7430F1-720E-4DEC-93C6-D5D58DF8A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87" y="283780"/>
            <a:ext cx="7891226" cy="63062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Distribución campos de formación</a:t>
            </a:r>
            <a:endParaRPr lang="es-MX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08F74CA-72BA-4E79-A056-86FF3B263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4" y="1018699"/>
            <a:ext cx="11162011" cy="57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4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D95DB3-096C-4E60-8B7B-7B6781F2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Resultados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3736071-8FA4-4ADF-8B01-C8EB628F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3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s-ES" dirty="0"/>
              <a:t>Para presentar los resultados se elaboraron gráficas con las respuestas ponderadas con factores de expansión por las siguientes agrupaciones: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s-ES" dirty="0"/>
              <a:t>Nacional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s-ES" dirty="0"/>
              <a:t>Regional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s-ES" dirty="0"/>
              <a:t>Entidad federativa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s-ES" dirty="0"/>
              <a:t>Tipo de institución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s-ES" dirty="0"/>
              <a:t>Para el análisis es necesario considerar el referente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s-ES" dirty="0"/>
              <a:t>Como resultado de las políticas y acciones de los últimos años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s-ES" dirty="0"/>
              <a:t>Como línea de base para identificar brechas y elaborar metas y planes de acción</a:t>
            </a:r>
          </a:p>
        </p:txBody>
      </p:sp>
    </p:spTree>
    <p:extLst>
      <p:ext uri="{BB962C8B-B14F-4D97-AF65-F5344CB8AC3E}">
        <p14:creationId xmlns:p14="http://schemas.microsoft.com/office/powerpoint/2010/main" val="249668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B598DD-EE1E-4B2C-83BF-06B47638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581026"/>
            <a:ext cx="10515600" cy="62709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Ejemplo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8D3F2C2-9F53-4961-BF9C-58223BB20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dirty="0"/>
              <a:t>ESTRATEGIA DEL Programa Sectorial de Educación: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s-ES" dirty="0"/>
              <a:t>Impulsar nuevas acciones educativas para prevenir y disminuir el abandono escolar en la educación media superior y superior.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s-ES" dirty="0"/>
              <a:t>Diseñar y utilizar herramientas para identificar tempranamente el riesgo de abandono en la educación media superior.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667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9B29D0-D639-47B2-A144-A9E9BF78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519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Ejemplo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A2BB56-DA3B-4AD3-BF51-85D2910D7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ENCUESTA</a:t>
            </a:r>
          </a:p>
          <a:p>
            <a:pPr marL="0" indent="0" algn="ctr">
              <a:lnSpc>
                <a:spcPct val="110000"/>
              </a:lnSpc>
              <a:spcBef>
                <a:spcPts val="1600"/>
              </a:spcBef>
              <a:buNone/>
            </a:pPr>
            <a:r>
              <a:rPr lang="es-ES" dirty="0" smtClean="0">
                <a:solidFill>
                  <a:srgbClr val="C00000"/>
                </a:solidFill>
              </a:rPr>
              <a:t>¿Has </a:t>
            </a:r>
            <a:r>
              <a:rPr lang="es-ES" dirty="0">
                <a:solidFill>
                  <a:srgbClr val="C00000"/>
                </a:solidFill>
              </a:rPr>
              <a:t>pensado en interrumpir tus estudios?</a:t>
            </a:r>
          </a:p>
          <a:p>
            <a:endParaRPr lang="es-ES" dirty="0"/>
          </a:p>
          <a:p>
            <a:pPr marL="2743200" lvl="6" indent="0">
              <a:buNone/>
            </a:pPr>
            <a:r>
              <a:rPr lang="es-ES" sz="2800" dirty="0" smtClean="0"/>
              <a:t>A </a:t>
            </a:r>
            <a:r>
              <a:rPr lang="es-ES" sz="2800" dirty="0"/>
              <a:t>nivel nacional las respuestas </a:t>
            </a:r>
            <a:r>
              <a:rPr lang="es-ES" sz="2800" dirty="0" smtClean="0"/>
              <a:t>son:</a:t>
            </a:r>
            <a:endParaRPr lang="es-ES" sz="2800" dirty="0"/>
          </a:p>
          <a:p>
            <a:pPr lvl="7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.AppleSystemUIFont" charset="-120"/>
              <a:buChar char="-"/>
            </a:pPr>
            <a:r>
              <a:rPr lang="es-ES" sz="2600" dirty="0"/>
              <a:t> Sí 21.97% de los estudiantes</a:t>
            </a:r>
          </a:p>
          <a:p>
            <a:pPr lvl="7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.AppleSystemUIFont" charset="-120"/>
              <a:buChar char="-"/>
            </a:pPr>
            <a:r>
              <a:rPr lang="es-ES" sz="2600" dirty="0"/>
              <a:t>No 78.03% de los estudiantes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315158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AC1390D-4384-4EF3-898B-8F0D04AB2B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r="12032"/>
          <a:stretch/>
        </p:blipFill>
        <p:spPr>
          <a:xfrm>
            <a:off x="1312091" y="1079156"/>
            <a:ext cx="9494794" cy="562644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0B834107-2BCF-4169-B385-05ED608C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2" y="365126"/>
            <a:ext cx="7304690" cy="57029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/>
              <a:t>Respuestas sobre el 22% que han pensado interrumpir sus estudios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6174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2D3F6B1-C7DF-4958-8F4A-26097D48E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3123"/>
          <a:stretch/>
        </p:blipFill>
        <p:spPr>
          <a:xfrm>
            <a:off x="1472515" y="723899"/>
            <a:ext cx="9186861" cy="59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B35CC03-457A-4D47-8139-83ADCB5A8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t="13596" r="12948" b="4132"/>
          <a:stretch/>
        </p:blipFill>
        <p:spPr>
          <a:xfrm>
            <a:off x="1576807" y="1082564"/>
            <a:ext cx="6767093" cy="574613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B9A89964-BFF6-4F3B-A04A-AC2CDB28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234" y="365125"/>
            <a:ext cx="7199587" cy="61233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400" b="1" dirty="0"/>
              <a:t>Razón de abandono por desempeño académico del 22% que respondieron que sí</a:t>
            </a:r>
            <a:endParaRPr lang="es-MX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1AAEFE5-0E0D-4A38-9C1F-C791BF3DB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3" r="11588"/>
          <a:stretch/>
        </p:blipFill>
        <p:spPr>
          <a:xfrm>
            <a:off x="8674100" y="1989291"/>
            <a:ext cx="2730500" cy="19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0A69780-CFDC-456D-9A42-4C2117A30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12656" r="17801"/>
          <a:stretch/>
        </p:blipFill>
        <p:spPr>
          <a:xfrm>
            <a:off x="1507637" y="1008677"/>
            <a:ext cx="9103701" cy="5665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8239974-7D4B-48A4-8A3A-90DDAD1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048" y="365126"/>
            <a:ext cx="7325711" cy="643551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/>
              <a:t>Razón de abandono por desempeño académico del 22% que respondieron que sí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6401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6EFCFA4-CAC1-4A64-8885-244F4088A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t="11130" r="11055" b="6666"/>
          <a:stretch/>
        </p:blipFill>
        <p:spPr>
          <a:xfrm>
            <a:off x="2443906" y="1054099"/>
            <a:ext cx="7245333" cy="575310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C87D86D1-FFAC-4EB4-827C-65664BD4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806" y="365125"/>
            <a:ext cx="7026463" cy="549275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/>
              <a:t>Razón de abandono por desempeño académico del 22% que respondieron que sí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5297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EA213D-730A-403D-A4FC-FD42D7C58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2" y="708026"/>
            <a:ext cx="7220607" cy="349577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Temas</a:t>
            </a:r>
            <a:endParaRPr lang="es-MX" sz="4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A3D7DA-C5BD-4926-9AD6-5CB27DF2C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38" y="1710231"/>
            <a:ext cx="8965324" cy="4351338"/>
          </a:xfrm>
        </p:spPr>
        <p:txBody>
          <a:bodyPr numCol="2"/>
          <a:lstStyle/>
          <a:p>
            <a:pPr marL="0">
              <a:spcBef>
                <a:spcPts val="1800"/>
              </a:spcBef>
              <a:spcAft>
                <a:spcPts val="1800"/>
              </a:spcAft>
            </a:pPr>
            <a:r>
              <a:rPr lang="es-ES" dirty="0"/>
              <a:t>Cobertura</a:t>
            </a:r>
          </a:p>
          <a:p>
            <a:pPr marL="0">
              <a:spcBef>
                <a:spcPts val="1800"/>
              </a:spcBef>
              <a:spcAft>
                <a:spcPts val="1800"/>
              </a:spcAft>
            </a:pPr>
            <a:r>
              <a:rPr lang="es-ES" dirty="0"/>
              <a:t>Aprendizajes</a:t>
            </a:r>
          </a:p>
          <a:p>
            <a:pPr marL="0">
              <a:spcBef>
                <a:spcPts val="1800"/>
              </a:spcBef>
              <a:spcAft>
                <a:spcPts val="1800"/>
              </a:spcAft>
            </a:pPr>
            <a:r>
              <a:rPr lang="es-ES" dirty="0"/>
              <a:t>Pertinencia</a:t>
            </a:r>
          </a:p>
          <a:p>
            <a:pPr marL="0">
              <a:spcBef>
                <a:spcPts val="1800"/>
              </a:spcBef>
              <a:spcAft>
                <a:spcPts val="1800"/>
              </a:spcAft>
            </a:pPr>
            <a:r>
              <a:rPr lang="es-ES" dirty="0"/>
              <a:t>Calidad</a:t>
            </a:r>
          </a:p>
          <a:p>
            <a:endParaRPr lang="es-ES" dirty="0"/>
          </a:p>
          <a:p>
            <a:endParaRPr lang="es-ES" dirty="0"/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s-ES" dirty="0"/>
              <a:t>Tecnologías de Información y comunicación</a:t>
            </a:r>
          </a:p>
          <a:p>
            <a:pPr marL="0">
              <a:spcBef>
                <a:spcPts val="1800"/>
              </a:spcBef>
              <a:spcAft>
                <a:spcPts val="1800"/>
              </a:spcAft>
            </a:pPr>
            <a:r>
              <a:rPr lang="es-ES" dirty="0"/>
              <a:t>Posgrado e investigación</a:t>
            </a:r>
          </a:p>
          <a:p>
            <a:pPr marL="0">
              <a:spcBef>
                <a:spcPts val="1800"/>
              </a:spcBef>
              <a:spcAft>
                <a:spcPts val="1800"/>
              </a:spcAft>
            </a:pPr>
            <a:r>
              <a:rPr lang="es-ES" dirty="0"/>
              <a:t>Educación continua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42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BEB802-A4BE-4928-AAA8-DC0B217E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/>
              <a:t>Ejemplo</a:t>
            </a:r>
            <a:endParaRPr lang="es-MX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A36492-667D-437B-AED8-AC706104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/>
              <a:t>ENCUESTA </a:t>
            </a:r>
            <a:endParaRPr lang="es-ES" dirty="0" smtClean="0"/>
          </a:p>
          <a:p>
            <a:pPr marL="0" indent="0" algn="ctr">
              <a:buNone/>
            </a:pPr>
            <a:r>
              <a:rPr lang="es-ES" dirty="0"/>
              <a:t>P</a:t>
            </a:r>
            <a:r>
              <a:rPr lang="es-ES" dirty="0" smtClean="0"/>
              <a:t>regunta </a:t>
            </a:r>
            <a:r>
              <a:rPr lang="es-ES" dirty="0"/>
              <a:t>a dirigentes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>
                <a:solidFill>
                  <a:srgbClr val="C00000"/>
                </a:solidFill>
              </a:rPr>
              <a:t>¿Se llevan a cabo grupos de estudio para estudiantes en </a:t>
            </a:r>
          </a:p>
          <a:p>
            <a:pPr marL="0" indent="0" algn="ctr">
              <a:buNone/>
            </a:pPr>
            <a:r>
              <a:rPr lang="es-ES" dirty="0">
                <a:solidFill>
                  <a:srgbClr val="C00000"/>
                </a:solidFill>
              </a:rPr>
              <a:t>riesgo académico?</a:t>
            </a:r>
            <a:endParaRPr lang="es-MX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554140C-D346-41D8-A014-07173DC61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6" r="16171"/>
          <a:stretch/>
        </p:blipFill>
        <p:spPr>
          <a:xfrm>
            <a:off x="1450345" y="1507947"/>
            <a:ext cx="9218286" cy="474213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740FA79-0493-403A-9D48-6F9BCBCD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222" y="365126"/>
            <a:ext cx="7359267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/>
              <a:t>Grupos de estudio para estudiantes en riesgo académico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7841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218517E-9860-41CC-93D2-BB2AF0C4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1" r="12745"/>
          <a:stretch/>
        </p:blipFill>
        <p:spPr>
          <a:xfrm>
            <a:off x="493996" y="1565687"/>
            <a:ext cx="9530783" cy="47596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BEE45E0-C5DD-4B3D-BE95-3B8467953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4" r="34043" b="6286"/>
          <a:stretch/>
        </p:blipFill>
        <p:spPr>
          <a:xfrm>
            <a:off x="9486899" y="3004262"/>
            <a:ext cx="2578101" cy="1720411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E5D2BA52-A55D-48AC-8A0E-35F0E040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586" y="253388"/>
            <a:ext cx="7183804" cy="1299599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Grupos de estudio para estudiantes en riesgo académico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2277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08026"/>
            <a:ext cx="10515600" cy="44417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Preguntas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74276"/>
            <a:ext cx="10515600" cy="4602687"/>
          </a:xfrm>
        </p:spPr>
        <p:txBody>
          <a:bodyPr>
            <a:normAutofit/>
          </a:bodyPr>
          <a:lstStyle/>
          <a:p>
            <a:r>
              <a:rPr lang="es-ES" dirty="0"/>
              <a:t>Cada versión contiene preguntas de las </a:t>
            </a:r>
            <a:r>
              <a:rPr lang="es-ES" b="1" dirty="0">
                <a:solidFill>
                  <a:srgbClr val="C00000"/>
                </a:solidFill>
              </a:rPr>
              <a:t>siete categorías de análisis</a:t>
            </a:r>
          </a:p>
          <a:p>
            <a:pPr>
              <a:lnSpc>
                <a:spcPct val="110000"/>
              </a:lnSpc>
            </a:pPr>
            <a:r>
              <a:rPr lang="es-ES" b="1" dirty="0">
                <a:solidFill>
                  <a:srgbClr val="C00000"/>
                </a:solidFill>
              </a:rPr>
              <a:t>Preguntas comunes </a:t>
            </a:r>
            <a:endParaRPr lang="es-ES" dirty="0"/>
          </a:p>
          <a:p>
            <a:pPr lvl="1">
              <a:lnSpc>
                <a:spcPct val="110000"/>
              </a:lnSpc>
            </a:pPr>
            <a:r>
              <a:rPr lang="es-ES" dirty="0"/>
              <a:t>Dirigentes 11 preguntas con 24 ítems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Estudiantes 10 preguntas con 45 ítems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Profesores 2 preguntas con 8 </a:t>
            </a:r>
            <a:r>
              <a:rPr lang="es-ES" dirty="0" smtClean="0"/>
              <a:t>í</a:t>
            </a:r>
            <a:r>
              <a:rPr lang="es-ES" dirty="0" smtClean="0"/>
              <a:t>tems</a:t>
            </a:r>
            <a:endParaRPr lang="es-ES" dirty="0"/>
          </a:p>
          <a:p>
            <a:pPr>
              <a:lnSpc>
                <a:spcPct val="110000"/>
              </a:lnSpc>
            </a:pPr>
            <a:r>
              <a:rPr lang="es-ES" b="1" dirty="0">
                <a:solidFill>
                  <a:srgbClr val="C00000"/>
                </a:solidFill>
              </a:rPr>
              <a:t>Preguntas únicas distribuidas en las tres versiones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Dirigentes 81 preguntas con 142 ítems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Estudiantes 71 preguntas con 99 ítems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Profesores 190 preguntas con 195 ítems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0189080" y="3364309"/>
          <a:ext cx="1218732" cy="102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/>
          </p:nvPr>
        </p:nvGraphicFramePr>
        <p:xfrm>
          <a:off x="10216086" y="4699120"/>
          <a:ext cx="1164719" cy="1103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/>
          <p:cNvGraphicFramePr/>
          <p:nvPr>
            <p:extLst/>
          </p:nvPr>
        </p:nvGraphicFramePr>
        <p:xfrm>
          <a:off x="10148570" y="1937079"/>
          <a:ext cx="1218733" cy="107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5083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00100" y="720726"/>
            <a:ext cx="10515600" cy="444172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Grupos de instituciones invitadas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09A4FC6F-6281-463A-9AF0-A47D7824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s-ES" dirty="0"/>
              <a:t>La invitación se llevó a cabo en otoño de 2016 </a:t>
            </a:r>
          </a:p>
          <a:p>
            <a:pPr>
              <a:lnSpc>
                <a:spcPct val="110000"/>
              </a:lnSpc>
            </a:pPr>
            <a:r>
              <a:rPr lang="es-ES" dirty="0"/>
              <a:t>Tres grupos de entidades federativas para distribuir las preguntas de los cuestionarios de la encuesta en un total de 1199 instituciones: 60% públicas (excepto IES federales) y 40% particulares.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11 entidades 393 instituciones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11 entidades 413 instituciones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10 entidades 393 instituciones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19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871373" y="2786765"/>
          <a:ext cx="8294145" cy="33568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6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1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1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5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83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RESPONDENTES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Directivos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Profesores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Estudiantes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TEMAS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Cobertura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Aprendizajes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Pertinencia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Calidad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166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Tecnologías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Posgrado e Investigación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Educación Continua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908" y="3909048"/>
            <a:ext cx="1854200" cy="3556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666" y="4654313"/>
            <a:ext cx="1854200" cy="3556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291" y="5399578"/>
            <a:ext cx="1854200" cy="3556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915" y="3163783"/>
            <a:ext cx="1854200" cy="3556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124" y="3171702"/>
            <a:ext cx="2535060" cy="355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80" y="3912238"/>
            <a:ext cx="2495975" cy="3556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77" y="4662681"/>
            <a:ext cx="2495978" cy="3556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213" y="5413124"/>
            <a:ext cx="2506742" cy="355600"/>
          </a:xfrm>
          <a:prstGeom prst="rect">
            <a:avLst/>
          </a:prstGeom>
        </p:spPr>
      </p:pic>
      <p:cxnSp>
        <p:nvCxnSpPr>
          <p:cNvPr id="22" name="Conector recto de flecha 21"/>
          <p:cNvCxnSpPr/>
          <p:nvPr/>
        </p:nvCxnSpPr>
        <p:spPr>
          <a:xfrm flipV="1">
            <a:off x="3948050" y="3605445"/>
            <a:ext cx="1570616" cy="108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948050" y="3713966"/>
            <a:ext cx="15706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3937299" y="3713966"/>
            <a:ext cx="1570616" cy="106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712" y="4273313"/>
            <a:ext cx="1731984" cy="381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908" y="5014245"/>
            <a:ext cx="1717788" cy="381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82" y="3517395"/>
            <a:ext cx="2311837" cy="381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81" y="4273313"/>
            <a:ext cx="2311838" cy="3810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85" y="5025202"/>
            <a:ext cx="2311834" cy="381000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 flipV="1">
            <a:off x="849857" y="1636794"/>
            <a:ext cx="2162288" cy="114997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1991970" y="1649035"/>
            <a:ext cx="2162288" cy="114997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3091071" y="1651128"/>
            <a:ext cx="2162288" cy="114997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V="1">
            <a:off x="4211668" y="1652584"/>
            <a:ext cx="2162288" cy="114997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5381542" y="1632908"/>
            <a:ext cx="2162288" cy="114997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6502139" y="1625986"/>
            <a:ext cx="2162288" cy="114997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V="1">
            <a:off x="7672013" y="1636744"/>
            <a:ext cx="2162288" cy="114997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857014" y="2772401"/>
            <a:ext cx="1142112" cy="1075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V="1">
            <a:off x="9140444" y="1651128"/>
            <a:ext cx="2162288" cy="114997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3012145" y="1625727"/>
            <a:ext cx="8290587" cy="1073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849857" y="2775062"/>
            <a:ext cx="8312103" cy="35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 rot="19950140">
            <a:off x="1653769" y="1861827"/>
            <a:ext cx="22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accent6">
                    <a:lumMod val="50000"/>
                  </a:schemeClr>
                </a:solidFill>
              </a:rPr>
              <a:t>UPES y UPEAS</a:t>
            </a:r>
          </a:p>
        </p:txBody>
      </p:sp>
      <p:sp>
        <p:nvSpPr>
          <p:cNvPr id="46" name="CuadroTexto 45"/>
          <p:cNvSpPr txBox="1"/>
          <p:nvPr/>
        </p:nvSpPr>
        <p:spPr>
          <a:xfrm rot="19950140">
            <a:off x="2666391" y="1907260"/>
            <a:ext cx="22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accent6">
                    <a:lumMod val="50000"/>
                  </a:schemeClr>
                </a:solidFill>
              </a:rPr>
              <a:t>TNM</a:t>
            </a:r>
          </a:p>
        </p:txBody>
      </p:sp>
      <p:sp>
        <p:nvSpPr>
          <p:cNvPr id="47" name="CuadroTexto 46"/>
          <p:cNvSpPr txBox="1"/>
          <p:nvPr/>
        </p:nvSpPr>
        <p:spPr>
          <a:xfrm rot="19950140">
            <a:off x="3794143" y="1896752"/>
            <a:ext cx="22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solidFill>
                  <a:schemeClr val="accent6">
                    <a:lumMod val="50000"/>
                  </a:schemeClr>
                </a:solidFill>
              </a:rPr>
              <a:t>UTyP</a:t>
            </a:r>
            <a:endParaRPr lang="es-ES_tradnl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 rot="19950140">
            <a:off x="4838048" y="1931206"/>
            <a:ext cx="22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solidFill>
                  <a:schemeClr val="accent6">
                    <a:lumMod val="50000"/>
                  </a:schemeClr>
                </a:solidFill>
              </a:rPr>
              <a:t>NORMALES</a:t>
            </a:r>
            <a:endParaRPr lang="es-ES_tradnl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 rot="19950140">
            <a:off x="6007923" y="1905476"/>
            <a:ext cx="22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accent6">
                    <a:lumMod val="50000"/>
                  </a:schemeClr>
                </a:solidFill>
              </a:rPr>
              <a:t>PEDAGÓGICAS</a:t>
            </a:r>
          </a:p>
        </p:txBody>
      </p:sp>
      <p:sp>
        <p:nvSpPr>
          <p:cNvPr id="50" name="CuadroTexto 49"/>
          <p:cNvSpPr txBox="1"/>
          <p:nvPr/>
        </p:nvSpPr>
        <p:spPr>
          <a:xfrm rot="19950140">
            <a:off x="6960638" y="1946701"/>
            <a:ext cx="253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>
                <a:solidFill>
                  <a:schemeClr val="accent6">
                    <a:lumMod val="50000"/>
                  </a:schemeClr>
                </a:solidFill>
              </a:rPr>
              <a:t>INTERCULTURALES</a:t>
            </a:r>
          </a:p>
        </p:txBody>
      </p:sp>
      <p:sp>
        <p:nvSpPr>
          <p:cNvPr id="51" name="CuadroTexto 50"/>
          <p:cNvSpPr txBox="1"/>
          <p:nvPr/>
        </p:nvSpPr>
        <p:spPr>
          <a:xfrm rot="19950140">
            <a:off x="8586091" y="1905477"/>
            <a:ext cx="221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accent6">
                    <a:lumMod val="50000"/>
                  </a:schemeClr>
                </a:solidFill>
              </a:rPr>
              <a:t>PARTICULARES</a:t>
            </a:r>
          </a:p>
        </p:txBody>
      </p:sp>
      <p:cxnSp>
        <p:nvCxnSpPr>
          <p:cNvPr id="52" name="Conector recto 51"/>
          <p:cNvCxnSpPr/>
          <p:nvPr/>
        </p:nvCxnSpPr>
        <p:spPr>
          <a:xfrm flipV="1">
            <a:off x="9187034" y="4974356"/>
            <a:ext cx="2115698" cy="115812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871373" y="2766949"/>
            <a:ext cx="0" cy="33573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9161960" y="2768743"/>
            <a:ext cx="0" cy="33573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11302732" y="1632908"/>
            <a:ext cx="0" cy="33573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>
            <a:off x="888664" y="6132483"/>
            <a:ext cx="8312103" cy="35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n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70" y="5743700"/>
            <a:ext cx="1717788" cy="381000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67" y="5738372"/>
            <a:ext cx="2320952" cy="381000"/>
          </a:xfrm>
          <a:prstGeom prst="rect">
            <a:avLst/>
          </a:prstGeom>
        </p:spPr>
      </p:pic>
      <p:cxnSp>
        <p:nvCxnSpPr>
          <p:cNvPr id="60" name="Conector recto 59"/>
          <p:cNvCxnSpPr/>
          <p:nvPr/>
        </p:nvCxnSpPr>
        <p:spPr>
          <a:xfrm>
            <a:off x="9642150" y="2531880"/>
            <a:ext cx="0" cy="335737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10095765" y="2280791"/>
            <a:ext cx="0" cy="335737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10526071" y="2059385"/>
            <a:ext cx="0" cy="335737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10913347" y="1840198"/>
            <a:ext cx="0" cy="3357376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/>
          <p:cNvSpPr txBox="1"/>
          <p:nvPr/>
        </p:nvSpPr>
        <p:spPr>
          <a:xfrm rot="16200000">
            <a:off x="7768482" y="4042480"/>
            <a:ext cx="325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/>
              <a:t>NOROESTE</a:t>
            </a:r>
          </a:p>
        </p:txBody>
      </p:sp>
      <p:sp>
        <p:nvSpPr>
          <p:cNvPr id="65" name="CuadroTexto 64"/>
          <p:cNvSpPr txBox="1"/>
          <p:nvPr/>
        </p:nvSpPr>
        <p:spPr>
          <a:xfrm rot="16200000">
            <a:off x="8233415" y="3849933"/>
            <a:ext cx="325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/>
              <a:t>NORESTE</a:t>
            </a:r>
          </a:p>
        </p:txBody>
      </p:sp>
      <p:sp>
        <p:nvSpPr>
          <p:cNvPr id="66" name="CuadroTexto 65"/>
          <p:cNvSpPr txBox="1"/>
          <p:nvPr/>
        </p:nvSpPr>
        <p:spPr>
          <a:xfrm rot="16200000">
            <a:off x="8674013" y="3646850"/>
            <a:ext cx="325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/>
              <a:t>OCCIDENTE</a:t>
            </a:r>
          </a:p>
        </p:txBody>
      </p:sp>
      <p:sp>
        <p:nvSpPr>
          <p:cNvPr id="67" name="CuadroTexto 66"/>
          <p:cNvSpPr txBox="1"/>
          <p:nvPr/>
        </p:nvSpPr>
        <p:spPr>
          <a:xfrm rot="16200000">
            <a:off x="9084632" y="3382761"/>
            <a:ext cx="325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/>
              <a:t>CENTRO</a:t>
            </a:r>
          </a:p>
        </p:txBody>
      </p:sp>
      <p:sp>
        <p:nvSpPr>
          <p:cNvPr id="68" name="CuadroTexto 67"/>
          <p:cNvSpPr txBox="1"/>
          <p:nvPr/>
        </p:nvSpPr>
        <p:spPr>
          <a:xfrm rot="16200000">
            <a:off x="9476452" y="3209660"/>
            <a:ext cx="325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/>
              <a:t>SUR - SURESTE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2276508" y="515852"/>
            <a:ext cx="715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accent6">
                    <a:lumMod val="75000"/>
                  </a:schemeClr>
                </a:solidFill>
              </a:rPr>
              <a:t>Participantes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38295" y="6267772"/>
            <a:ext cx="11653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>
                <a:solidFill>
                  <a:schemeClr val="accent6">
                    <a:lumMod val="75000"/>
                  </a:schemeClr>
                </a:solidFill>
              </a:rPr>
              <a:t>Proporciona información </a:t>
            </a: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valiosa –hasta ahora inexistente– sobre la situación nacional en educación superior </a:t>
            </a:r>
          </a:p>
        </p:txBody>
      </p:sp>
    </p:spTree>
    <p:extLst>
      <p:ext uri="{BB962C8B-B14F-4D97-AF65-F5344CB8AC3E}">
        <p14:creationId xmlns:p14="http://schemas.microsoft.com/office/powerpoint/2010/main" val="19744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Instituciones de los respondientes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994770" y="1592952"/>
          <a:ext cx="10359032" cy="437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58">
                  <a:extLst>
                    <a:ext uri="{9D8B030D-6E8A-4147-A177-3AD203B41FA5}">
                      <a16:colId xmlns:a16="http://schemas.microsoft.com/office/drawing/2014/main" xmlns="" val="3199557415"/>
                    </a:ext>
                  </a:extLst>
                </a:gridCol>
                <a:gridCol w="2589758">
                  <a:extLst>
                    <a:ext uri="{9D8B030D-6E8A-4147-A177-3AD203B41FA5}">
                      <a16:colId xmlns:a16="http://schemas.microsoft.com/office/drawing/2014/main" xmlns="" val="3285431244"/>
                    </a:ext>
                  </a:extLst>
                </a:gridCol>
                <a:gridCol w="2589758">
                  <a:extLst>
                    <a:ext uri="{9D8B030D-6E8A-4147-A177-3AD203B41FA5}">
                      <a16:colId xmlns:a16="http://schemas.microsoft.com/office/drawing/2014/main" xmlns="" val="524781212"/>
                    </a:ext>
                  </a:extLst>
                </a:gridCol>
                <a:gridCol w="2589758">
                  <a:extLst>
                    <a:ext uri="{9D8B030D-6E8A-4147-A177-3AD203B41FA5}">
                      <a16:colId xmlns:a16="http://schemas.microsoft.com/office/drawing/2014/main" xmlns="" val="981024012"/>
                    </a:ext>
                  </a:extLst>
                </a:gridCol>
              </a:tblGrid>
              <a:tr h="87437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Versiones de cuestionarios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Dirigentes</a:t>
                      </a:r>
                    </a:p>
                    <a:p>
                      <a:pPr algn="ctr"/>
                      <a:r>
                        <a:rPr lang="es-ES" sz="2400" dirty="0" err="1"/>
                        <a:t>Núm</a:t>
                      </a:r>
                      <a:r>
                        <a:rPr lang="es-ES" sz="2400" dirty="0"/>
                        <a:t>/ % respuesta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Profesores</a:t>
                      </a:r>
                    </a:p>
                    <a:p>
                      <a:pPr algn="ctr"/>
                      <a:r>
                        <a:rPr lang="es-ES" sz="2400" dirty="0" err="1"/>
                        <a:t>Núm</a:t>
                      </a:r>
                      <a:r>
                        <a:rPr lang="es-ES" sz="2400" dirty="0"/>
                        <a:t>/ % respuesta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Estudiantes</a:t>
                      </a:r>
                    </a:p>
                    <a:p>
                      <a:pPr algn="ctr"/>
                      <a:r>
                        <a:rPr lang="es-ES" sz="2400" dirty="0" err="1"/>
                        <a:t>Núm</a:t>
                      </a:r>
                      <a:r>
                        <a:rPr lang="es-ES" sz="2400" dirty="0"/>
                        <a:t>/ % respuesta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77034636"/>
                  </a:ext>
                </a:extLst>
              </a:tr>
              <a:tr h="874373">
                <a:tc>
                  <a:txBody>
                    <a:bodyPr/>
                    <a:lstStyle/>
                    <a:p>
                      <a:r>
                        <a:rPr lang="es-ES" sz="2400" dirty="0"/>
                        <a:t>Versión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208 / 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200 / 51%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233 / 59%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51141535"/>
                  </a:ext>
                </a:extLst>
              </a:tr>
              <a:tr h="874373">
                <a:tc>
                  <a:txBody>
                    <a:bodyPr/>
                    <a:lstStyle/>
                    <a:p>
                      <a:r>
                        <a:rPr lang="es-ES" sz="2400" dirty="0"/>
                        <a:t>Versión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186* / 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255 / 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260 / 63%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47115555"/>
                  </a:ext>
                </a:extLst>
              </a:tr>
              <a:tr h="874373">
                <a:tc>
                  <a:txBody>
                    <a:bodyPr/>
                    <a:lstStyle/>
                    <a:p>
                      <a:r>
                        <a:rPr lang="es-ES" sz="2400" dirty="0"/>
                        <a:t>Versión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123 / 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145 / 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140 / 36%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58411124"/>
                  </a:ext>
                </a:extLst>
              </a:tr>
              <a:tr h="874373">
                <a:tc>
                  <a:txBody>
                    <a:bodyPr/>
                    <a:lstStyle/>
                    <a:p>
                      <a:r>
                        <a:rPr lang="es-ES" sz="2400" dirty="0"/>
                        <a:t>Total de 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517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0667140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31930" y="6456307"/>
            <a:ext cx="478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* Una institución aparece dos veces con autoridades diferentes</a:t>
            </a:r>
          </a:p>
        </p:txBody>
      </p:sp>
    </p:spTree>
    <p:extLst>
      <p:ext uri="{BB962C8B-B14F-4D97-AF65-F5344CB8AC3E}">
        <p14:creationId xmlns:p14="http://schemas.microsoft.com/office/powerpoint/2010/main" val="38882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10525"/>
              </p:ext>
            </p:extLst>
          </p:nvPr>
        </p:nvGraphicFramePr>
        <p:xfrm>
          <a:off x="659504" y="1557833"/>
          <a:ext cx="8294145" cy="40985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6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1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1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39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02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RESPONDENTES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Directivos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Profesores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Estudiantes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/>
                        <a:t>TEMAS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Cobertura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Aprendizajes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Pertinencia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Calidad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166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Tecnologías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Posgrado e Investigación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_tradnl" dirty="0"/>
                        <a:t>Educación Continua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5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5"/>
                          </a:solidFill>
                        </a:rPr>
                        <a:t>517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5"/>
                          </a:solidFill>
                        </a:rPr>
                        <a:t>21,591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5"/>
                          </a:solidFill>
                        </a:rPr>
                        <a:t>45,319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039" y="2680116"/>
            <a:ext cx="1854200" cy="3556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797" y="3425381"/>
            <a:ext cx="1854200" cy="3556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22" y="4170646"/>
            <a:ext cx="1854200" cy="3556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046" y="1934851"/>
            <a:ext cx="1854200" cy="3556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255" y="1942770"/>
            <a:ext cx="2535060" cy="355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11" y="2683306"/>
            <a:ext cx="2495975" cy="3556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08" y="3433749"/>
            <a:ext cx="2495978" cy="3556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44" y="4184192"/>
            <a:ext cx="2506742" cy="355600"/>
          </a:xfrm>
          <a:prstGeom prst="rect">
            <a:avLst/>
          </a:prstGeom>
        </p:spPr>
      </p:pic>
      <p:cxnSp>
        <p:nvCxnSpPr>
          <p:cNvPr id="22" name="Conector recto de flecha 21"/>
          <p:cNvCxnSpPr/>
          <p:nvPr/>
        </p:nvCxnSpPr>
        <p:spPr>
          <a:xfrm flipV="1">
            <a:off x="3736181" y="2376513"/>
            <a:ext cx="1570616" cy="108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736181" y="2485034"/>
            <a:ext cx="15706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3725430" y="2485034"/>
            <a:ext cx="1570616" cy="106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3" y="3044381"/>
            <a:ext cx="1731984" cy="381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039" y="3785313"/>
            <a:ext cx="1717788" cy="381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13" y="2288463"/>
            <a:ext cx="2311837" cy="3810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12" y="3044381"/>
            <a:ext cx="2311838" cy="3810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16" y="3796270"/>
            <a:ext cx="2311834" cy="38100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645145" y="1543469"/>
            <a:ext cx="1142112" cy="1075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637988" y="1546130"/>
            <a:ext cx="8312103" cy="35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 flipH="1">
            <a:off x="645145" y="1538017"/>
            <a:ext cx="14359" cy="411838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8950091" y="1539811"/>
            <a:ext cx="0" cy="4116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676795" y="4902145"/>
            <a:ext cx="8273296" cy="140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n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601" y="4514768"/>
            <a:ext cx="1717788" cy="381000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998" y="4509440"/>
            <a:ext cx="2320952" cy="381000"/>
          </a:xfrm>
          <a:prstGeom prst="rect">
            <a:avLst/>
          </a:prstGeom>
        </p:spPr>
      </p:pic>
      <p:sp>
        <p:nvSpPr>
          <p:cNvPr id="69" name="CuadroTexto 68"/>
          <p:cNvSpPr txBox="1"/>
          <p:nvPr/>
        </p:nvSpPr>
        <p:spPr>
          <a:xfrm>
            <a:off x="2479708" y="528552"/>
            <a:ext cx="71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accent6">
                    <a:lumMod val="75000"/>
                  </a:schemeClr>
                </a:solidFill>
              </a:rPr>
              <a:t>RESPUESTAS</a:t>
            </a:r>
            <a:endParaRPr lang="es-ES_tradn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095324" y="1554227"/>
            <a:ext cx="3057773" cy="310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solidFill>
                  <a:srgbClr val="FF0000"/>
                </a:solidFill>
              </a:rPr>
              <a:t>INVITACIÓN A:</a:t>
            </a:r>
          </a:p>
          <a:p>
            <a:pPr marL="205200" indent="-205200">
              <a:lnSpc>
                <a:spcPts val="2560"/>
              </a:lnSpc>
              <a:spcBef>
                <a:spcPts val="1200"/>
              </a:spcBef>
              <a:buFont typeface="Arial" charset="0"/>
              <a:buChar char="•"/>
            </a:pPr>
            <a:r>
              <a:rPr lang="es-ES_tradnl" sz="2200" dirty="0">
                <a:latin typeface="+mj-lt"/>
              </a:rPr>
              <a:t>Autoridades estatales a hacer ellas el análisis de sus entidades.</a:t>
            </a:r>
          </a:p>
          <a:p>
            <a:pPr marL="205200" indent="-205200">
              <a:lnSpc>
                <a:spcPts val="2560"/>
              </a:lnSpc>
              <a:spcBef>
                <a:spcPts val="1200"/>
              </a:spcBef>
              <a:buFont typeface="Arial" charset="0"/>
              <a:buChar char="•"/>
            </a:pPr>
            <a:r>
              <a:rPr lang="es-ES_tradnl" sz="2200" dirty="0">
                <a:latin typeface="+mj-lt"/>
              </a:rPr>
              <a:t>Titulares de subsistemas a encargarse del análisis de sus subsistemas.  </a:t>
            </a:r>
          </a:p>
        </p:txBody>
      </p:sp>
      <p:cxnSp>
        <p:nvCxnSpPr>
          <p:cNvPr id="71" name="Conector recto 70"/>
          <p:cNvCxnSpPr/>
          <p:nvPr/>
        </p:nvCxnSpPr>
        <p:spPr>
          <a:xfrm>
            <a:off x="659504" y="5624065"/>
            <a:ext cx="8312103" cy="35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9022716" y="4979340"/>
            <a:ext cx="3076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/>
              <a:t>Siguiendo un marco común que facilite la comparación y diferenciación.</a:t>
            </a:r>
          </a:p>
        </p:txBody>
      </p:sp>
    </p:spTree>
    <p:extLst>
      <p:ext uri="{BB962C8B-B14F-4D97-AF65-F5344CB8AC3E}">
        <p14:creationId xmlns:p14="http://schemas.microsoft.com/office/powerpoint/2010/main" val="6629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Respuestas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s-ES" dirty="0"/>
              <a:t>Se analizó la </a:t>
            </a:r>
            <a:r>
              <a:rPr lang="es-ES" dirty="0">
                <a:solidFill>
                  <a:srgbClr val="FF0000"/>
                </a:solidFill>
              </a:rPr>
              <a:t>distribución de las respuestas </a:t>
            </a:r>
            <a:r>
              <a:rPr lang="es-ES" dirty="0"/>
              <a:t>de los dirigentes de las IES por entidad federativa. regiones y tipo de institución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es-ES" dirty="0"/>
              <a:t>Las diferencias que se encontraron entre la distribución en el SES y las distribución de las respuestas son menores a: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2% en regiones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7% en tipo de institución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9% en régimen</a:t>
            </a:r>
          </a:p>
        </p:txBody>
      </p:sp>
    </p:spTree>
    <p:extLst>
      <p:ext uri="{BB962C8B-B14F-4D97-AF65-F5344CB8AC3E}">
        <p14:creationId xmlns:p14="http://schemas.microsoft.com/office/powerpoint/2010/main" val="36855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10665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Respuestas de profesores y estudiantes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72765"/>
            <a:ext cx="10515600" cy="4351338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/>
              <a:t>Los </a:t>
            </a:r>
            <a:r>
              <a:rPr lang="es-ES" dirty="0">
                <a:solidFill>
                  <a:srgbClr val="C00000"/>
                </a:solidFill>
              </a:rPr>
              <a:t>profesores y estudiantes </a:t>
            </a:r>
            <a:r>
              <a:rPr lang="es-ES" dirty="0"/>
              <a:t>fueron invitados por las instituciones.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/>
              <a:t>Se obtuvo una gran cantidad de respuestas: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s-ES" dirty="0"/>
              <a:t>21,592 profesores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s-ES" dirty="0"/>
              <a:t>45,318 estudiantes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s-ES" dirty="0"/>
              <a:t>Para su análisis se ajustará la distribución de acuerdo al tamaño de la población de profesores y estudiantes por tipo de institución mediante una ponderación con factores de expansión.</a:t>
            </a:r>
          </a:p>
        </p:txBody>
      </p:sp>
    </p:spTree>
    <p:extLst>
      <p:ext uri="{BB962C8B-B14F-4D97-AF65-F5344CB8AC3E}">
        <p14:creationId xmlns:p14="http://schemas.microsoft.com/office/powerpoint/2010/main" val="163749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673</Words>
  <Application>Microsoft Macintosh PowerPoint</Application>
  <PresentationFormat>Panorámica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.AppleSystemUIFont</vt:lpstr>
      <vt:lpstr>Calibri</vt:lpstr>
      <vt:lpstr>Calibri Light</vt:lpstr>
      <vt:lpstr>Arial</vt:lpstr>
      <vt:lpstr>Office Theme</vt:lpstr>
      <vt:lpstr>Presentación de PowerPoint</vt:lpstr>
      <vt:lpstr>Temas</vt:lpstr>
      <vt:lpstr>Preguntas</vt:lpstr>
      <vt:lpstr>Grupos de instituciones invitadas</vt:lpstr>
      <vt:lpstr>Presentación de PowerPoint</vt:lpstr>
      <vt:lpstr>Instituciones de los respondientes</vt:lpstr>
      <vt:lpstr>Presentación de PowerPoint</vt:lpstr>
      <vt:lpstr>Respuestas</vt:lpstr>
      <vt:lpstr>Respuestas de profesores y estudiantes</vt:lpstr>
      <vt:lpstr>Presentación de PowerPoint</vt:lpstr>
      <vt:lpstr>Distribución campos de formación</vt:lpstr>
      <vt:lpstr>Resultados</vt:lpstr>
      <vt:lpstr>Ejemplo</vt:lpstr>
      <vt:lpstr>Ejemplo</vt:lpstr>
      <vt:lpstr>Respuestas sobre el 22% que han pensado interrumpir sus estudios</vt:lpstr>
      <vt:lpstr>Presentación de PowerPoint</vt:lpstr>
      <vt:lpstr>Razón de abandono por desempeño académico del 22% que respondieron que sí</vt:lpstr>
      <vt:lpstr>Razón de abandono por desempeño académico del 22% que respondieron que sí </vt:lpstr>
      <vt:lpstr>Razón de abandono por desempeño académico del 22% que respondieron que sí</vt:lpstr>
      <vt:lpstr>Ejemplo</vt:lpstr>
      <vt:lpstr>Grupos de estudio para estudiantes en riesgo académico</vt:lpstr>
      <vt:lpstr>Grupos de estudio para estudiantes en riesgo académico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TRESMEX</dc:title>
  <dc:creator>PILAR VERDEJO PARIS</dc:creator>
  <cp:lastModifiedBy>Magdalena Orta</cp:lastModifiedBy>
  <cp:revision>42</cp:revision>
  <dcterms:created xsi:type="dcterms:W3CDTF">2017-03-11T18:09:46Z</dcterms:created>
  <dcterms:modified xsi:type="dcterms:W3CDTF">2017-09-07T15:48:36Z</dcterms:modified>
</cp:coreProperties>
</file>